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Oxanium"/>
      <p:regular r:id="rId74"/>
      <p:bold r:id="rId75"/>
    </p:embeddedFont>
    <p:embeddedFont>
      <p:font typeface="Proxima Nova Semibold"/>
      <p:regular r:id="rId76"/>
      <p:bold r:id="rId77"/>
      <p:boldItalic r:id="rId78"/>
    </p:embeddedFont>
    <p:embeddedFont>
      <p:font typeface="Oxanium Light"/>
      <p:regular r:id="rId79"/>
      <p:bold r:id="rId80"/>
    </p:embeddedFont>
    <p:embeddedFont>
      <p:font typeface="PT Sans"/>
      <p:regular r:id="rId81"/>
      <p:bold r:id="rId82"/>
      <p:italic r:id="rId83"/>
      <p:boldItalic r:id="rId84"/>
    </p:embeddedFont>
    <p:embeddedFont>
      <p:font typeface="Barlow"/>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A797D8-BAF3-44DE-9D2C-A2BE82050EA3}">
  <a:tblStyle styleId="{57A797D8-BAF3-44DE-9D2C-A2BE82050E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TSans-boldItalic.fntdata"/><Relationship Id="rId83" Type="http://schemas.openxmlformats.org/officeDocument/2006/relationships/font" Target="fonts/PTSans-italic.fntdata"/><Relationship Id="rId42" Type="http://schemas.openxmlformats.org/officeDocument/2006/relationships/slide" Target="slides/slide35.xml"/><Relationship Id="rId86" Type="http://schemas.openxmlformats.org/officeDocument/2006/relationships/font" Target="fonts/Barlow-bold.fntdata"/><Relationship Id="rId41" Type="http://schemas.openxmlformats.org/officeDocument/2006/relationships/slide" Target="slides/slide34.xml"/><Relationship Id="rId85" Type="http://schemas.openxmlformats.org/officeDocument/2006/relationships/font" Target="fonts/Barlow-regular.fntdata"/><Relationship Id="rId44" Type="http://schemas.openxmlformats.org/officeDocument/2006/relationships/slide" Target="slides/slide37.xml"/><Relationship Id="rId88" Type="http://schemas.openxmlformats.org/officeDocument/2006/relationships/font" Target="fonts/Barlow-boldItalic.fntdata"/><Relationship Id="rId43" Type="http://schemas.openxmlformats.org/officeDocument/2006/relationships/slide" Target="slides/slide36.xml"/><Relationship Id="rId87" Type="http://schemas.openxmlformats.org/officeDocument/2006/relationships/font" Target="fonts/Barlow-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OxaniumLight-bold.fntdata"/><Relationship Id="rId82" Type="http://schemas.openxmlformats.org/officeDocument/2006/relationships/font" Target="fonts/PTSans-bold.fntdata"/><Relationship Id="rId81" Type="http://schemas.openxmlformats.org/officeDocument/2006/relationships/font" Target="fonts/PTSan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4.xml"/><Relationship Id="rId75" Type="http://schemas.openxmlformats.org/officeDocument/2006/relationships/font" Target="fonts/Oxanium-bold.fntdata"/><Relationship Id="rId30" Type="http://schemas.openxmlformats.org/officeDocument/2006/relationships/slide" Target="slides/slide23.xml"/><Relationship Id="rId74" Type="http://schemas.openxmlformats.org/officeDocument/2006/relationships/font" Target="fonts/Oxanium-regular.fntdata"/><Relationship Id="rId33" Type="http://schemas.openxmlformats.org/officeDocument/2006/relationships/slide" Target="slides/slide26.xml"/><Relationship Id="rId77" Type="http://schemas.openxmlformats.org/officeDocument/2006/relationships/font" Target="fonts/ProximaNovaSemibold-bold.fntdata"/><Relationship Id="rId32" Type="http://schemas.openxmlformats.org/officeDocument/2006/relationships/slide" Target="slides/slide25.xml"/><Relationship Id="rId76" Type="http://schemas.openxmlformats.org/officeDocument/2006/relationships/font" Target="fonts/ProximaNovaSemibold-regular.fntdata"/><Relationship Id="rId35" Type="http://schemas.openxmlformats.org/officeDocument/2006/relationships/slide" Target="slides/slide28.xml"/><Relationship Id="rId79" Type="http://schemas.openxmlformats.org/officeDocument/2006/relationships/font" Target="fonts/OxaniumLight-regular.fntdata"/><Relationship Id="rId34" Type="http://schemas.openxmlformats.org/officeDocument/2006/relationships/slide" Target="slides/slide27.xml"/><Relationship Id="rId78" Type="http://schemas.openxmlformats.org/officeDocument/2006/relationships/font" Target="fonts/ProximaNovaSemibold-boldItalic.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roximaNova-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ProximaNova-italic.fntdata"/><Relationship Id="rId21" Type="http://schemas.openxmlformats.org/officeDocument/2006/relationships/slide" Target="slides/slide14.xml"/><Relationship Id="rId65" Type="http://schemas.openxmlformats.org/officeDocument/2006/relationships/font" Target="fonts/ProximaNova-bold.fntdata"/><Relationship Id="rId24" Type="http://schemas.openxmlformats.org/officeDocument/2006/relationships/slide" Target="slides/slide17.xml"/><Relationship Id="rId68" Type="http://schemas.openxmlformats.org/officeDocument/2006/relationships/font" Target="fonts/RobotoMedium-regular.fntdata"/><Relationship Id="rId23" Type="http://schemas.openxmlformats.org/officeDocument/2006/relationships/slide" Target="slides/slide16.xml"/><Relationship Id="rId67" Type="http://schemas.openxmlformats.org/officeDocument/2006/relationships/font" Target="fonts/ProximaNova-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d6c00e7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d6c00e7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99f2f57a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99f2f57a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9f2f57a7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9f2f57a7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8cf4f0f6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8cf4f0f6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c98d9fb7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c98d9fb7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8cf4f0f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f8cf4f0f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7ae41f31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7ae41f31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bd6c00e73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bd6c00e73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8cf4f0f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f8cf4f0f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f8cf4f0f6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f8cf4f0f6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d6c00e73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d6c00e73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f8cf4f0f6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f8cf4f0f6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f8cf4f0f6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f8cf4f0f6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8cf4f0f6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f8cf4f0f6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f8cf4f0f6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f8cf4f0f6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8cf4f0f6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8cf4f0f6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99f2f57a7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99f2f57a7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2f9d7f6e0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2f9d7f6e0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2f9d7f6e0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2f9d7f6e0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f9d7f6e0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2f9d7f6e0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2f9d7f6e0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2f9d7f6e0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2f9d7f6e0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2f9d7f6e0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bd6c00e7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bd6c00e7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f8f549bc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f8f549bc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d6fc454c6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d6fc454c6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2f9d7f6e0a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12f9d7f6e0a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12f9d7f6e0a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12f9d7f6e0a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2f9d7f6e0a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2f9d7f6e0a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12f9d7f6e0a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12f9d7f6e0a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2f9d7f6e0a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2f9d7f6e0a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12f9d7f6e0a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12f9d7f6e0a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8" name="Shape 4128"/>
        <p:cNvGrpSpPr/>
        <p:nvPr/>
      </p:nvGrpSpPr>
      <p:grpSpPr>
        <a:xfrm>
          <a:off x="0" y="0"/>
          <a:ext cx="0" cy="0"/>
          <a:chOff x="0" y="0"/>
          <a:chExt cx="0" cy="0"/>
        </a:xfrm>
      </p:grpSpPr>
      <p:sp>
        <p:nvSpPr>
          <p:cNvPr id="4129" name="Google Shape;4129;g12f9d7f6e0a_0_3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0" name="Google Shape;4130;g12f9d7f6e0a_0_3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7" name="Shape 4547"/>
        <p:cNvGrpSpPr/>
        <p:nvPr/>
      </p:nvGrpSpPr>
      <p:grpSpPr>
        <a:xfrm>
          <a:off x="0" y="0"/>
          <a:ext cx="0" cy="0"/>
          <a:chOff x="0" y="0"/>
          <a:chExt cx="0" cy="0"/>
        </a:xfrm>
      </p:grpSpPr>
      <p:sp>
        <p:nvSpPr>
          <p:cNvPr id="4548" name="Google Shape;4548;g12f9d7f6e0a_0_3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9" name="Google Shape;4549;g12f9d7f6e0a_0_3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7" name="Shape 4717"/>
        <p:cNvGrpSpPr/>
        <p:nvPr/>
      </p:nvGrpSpPr>
      <p:grpSpPr>
        <a:xfrm>
          <a:off x="0" y="0"/>
          <a:ext cx="0" cy="0"/>
          <a:chOff x="0" y="0"/>
          <a:chExt cx="0" cy="0"/>
        </a:xfrm>
      </p:grpSpPr>
      <p:sp>
        <p:nvSpPr>
          <p:cNvPr id="4718" name="Google Shape;4718;g12f9d7f6e0a_0_3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9" name="Google Shape;4719;g12f9d7f6e0a_0_3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2" name="Shape 5122"/>
        <p:cNvGrpSpPr/>
        <p:nvPr/>
      </p:nvGrpSpPr>
      <p:grpSpPr>
        <a:xfrm>
          <a:off x="0" y="0"/>
          <a:ext cx="0" cy="0"/>
          <a:chOff x="0" y="0"/>
          <a:chExt cx="0" cy="0"/>
        </a:xfrm>
      </p:grpSpPr>
      <p:sp>
        <p:nvSpPr>
          <p:cNvPr id="5123" name="Google Shape;5123;g12f9d7f6e0a_0_4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4" name="Google Shape;5124;g12f9d7f6e0a_0_4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2" name="Shape 5502"/>
        <p:cNvGrpSpPr/>
        <p:nvPr/>
      </p:nvGrpSpPr>
      <p:grpSpPr>
        <a:xfrm>
          <a:off x="0" y="0"/>
          <a:ext cx="0" cy="0"/>
          <a:chOff x="0" y="0"/>
          <a:chExt cx="0" cy="0"/>
        </a:xfrm>
      </p:grpSpPr>
      <p:sp>
        <p:nvSpPr>
          <p:cNvPr id="5503" name="Google Shape;5503;g12f9d7f6e0a_0_4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4" name="Google Shape;5504;g12f9d7f6e0a_0_4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6" name="Shape 5916"/>
        <p:cNvGrpSpPr/>
        <p:nvPr/>
      </p:nvGrpSpPr>
      <p:grpSpPr>
        <a:xfrm>
          <a:off x="0" y="0"/>
          <a:ext cx="0" cy="0"/>
          <a:chOff x="0" y="0"/>
          <a:chExt cx="0" cy="0"/>
        </a:xfrm>
      </p:grpSpPr>
      <p:sp>
        <p:nvSpPr>
          <p:cNvPr id="5917" name="Google Shape;5917;g12f9d7f6e0a_0_5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8" name="Google Shape;5918;g12f9d7f6e0a_0_5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7" name="Shape 6277"/>
        <p:cNvGrpSpPr/>
        <p:nvPr/>
      </p:nvGrpSpPr>
      <p:grpSpPr>
        <a:xfrm>
          <a:off x="0" y="0"/>
          <a:ext cx="0" cy="0"/>
          <a:chOff x="0" y="0"/>
          <a:chExt cx="0" cy="0"/>
        </a:xfrm>
      </p:grpSpPr>
      <p:sp>
        <p:nvSpPr>
          <p:cNvPr id="6278" name="Google Shape;6278;g12f9d7f6e0a_0_5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9" name="Google Shape;6279;g12f9d7f6e0a_0_5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7" name="Shape 6787"/>
        <p:cNvGrpSpPr/>
        <p:nvPr/>
      </p:nvGrpSpPr>
      <p:grpSpPr>
        <a:xfrm>
          <a:off x="0" y="0"/>
          <a:ext cx="0" cy="0"/>
          <a:chOff x="0" y="0"/>
          <a:chExt cx="0" cy="0"/>
        </a:xfrm>
      </p:grpSpPr>
      <p:sp>
        <p:nvSpPr>
          <p:cNvPr id="6788" name="Google Shape;6788;g12f9d7f6e0a_0_5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9" name="Google Shape;6789;g12f9d7f6e0a_0_5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7" name="Shape 7407"/>
        <p:cNvGrpSpPr/>
        <p:nvPr/>
      </p:nvGrpSpPr>
      <p:grpSpPr>
        <a:xfrm>
          <a:off x="0" y="0"/>
          <a:ext cx="0" cy="0"/>
          <a:chOff x="0" y="0"/>
          <a:chExt cx="0" cy="0"/>
        </a:xfrm>
      </p:grpSpPr>
      <p:sp>
        <p:nvSpPr>
          <p:cNvPr id="7408" name="Google Shape;7408;g12f9d7f6e0a_0_6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9" name="Google Shape;7409;g12f9d7f6e0a_0_6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1" name="Shape 8001"/>
        <p:cNvGrpSpPr/>
        <p:nvPr/>
      </p:nvGrpSpPr>
      <p:grpSpPr>
        <a:xfrm>
          <a:off x="0" y="0"/>
          <a:ext cx="0" cy="0"/>
          <a:chOff x="0" y="0"/>
          <a:chExt cx="0" cy="0"/>
        </a:xfrm>
      </p:grpSpPr>
      <p:sp>
        <p:nvSpPr>
          <p:cNvPr id="8002" name="Google Shape;8002;g12f9d7f6e0a_0_7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3" name="Google Shape;8003;g12f9d7f6e0a_0_7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2" name="Shape 8322"/>
        <p:cNvGrpSpPr/>
        <p:nvPr/>
      </p:nvGrpSpPr>
      <p:grpSpPr>
        <a:xfrm>
          <a:off x="0" y="0"/>
          <a:ext cx="0" cy="0"/>
          <a:chOff x="0" y="0"/>
          <a:chExt cx="0" cy="0"/>
        </a:xfrm>
      </p:grpSpPr>
      <p:sp>
        <p:nvSpPr>
          <p:cNvPr id="8323" name="Google Shape;8323;g12f9d7f6e0a_0_7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4" name="Google Shape;8324;g12f9d7f6e0a_0_7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0" name="Shape 8630"/>
        <p:cNvGrpSpPr/>
        <p:nvPr/>
      </p:nvGrpSpPr>
      <p:grpSpPr>
        <a:xfrm>
          <a:off x="0" y="0"/>
          <a:ext cx="0" cy="0"/>
          <a:chOff x="0" y="0"/>
          <a:chExt cx="0" cy="0"/>
        </a:xfrm>
      </p:grpSpPr>
      <p:sp>
        <p:nvSpPr>
          <p:cNvPr id="8631" name="Google Shape;8631;g12f9d7f6e0a_0_9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2" name="Google Shape;8632;g12f9d7f6e0a_0_9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0" name="Google Shape;10;p2"/>
          <p:cNvSpPr txBox="1"/>
          <p:nvPr>
            <p:ph type="ctrTitle"/>
          </p:nvPr>
        </p:nvSpPr>
        <p:spPr>
          <a:xfrm>
            <a:off x="2307700" y="1175325"/>
            <a:ext cx="4528800" cy="25533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307550" y="3728625"/>
            <a:ext cx="4528800" cy="47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46" name="Google Shape;46;p11"/>
          <p:cNvSpPr txBox="1"/>
          <p:nvPr>
            <p:ph hasCustomPrompt="1" type="title"/>
          </p:nvPr>
        </p:nvSpPr>
        <p:spPr>
          <a:xfrm>
            <a:off x="2402350" y="1157463"/>
            <a:ext cx="4339200" cy="96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 name="Google Shape;47;p11"/>
          <p:cNvSpPr txBox="1"/>
          <p:nvPr>
            <p:ph idx="1" type="subTitle"/>
          </p:nvPr>
        </p:nvSpPr>
        <p:spPr>
          <a:xfrm>
            <a:off x="2402350" y="2142025"/>
            <a:ext cx="4339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 name="Shape 49"/>
        <p:cNvGrpSpPr/>
        <p:nvPr/>
      </p:nvGrpSpPr>
      <p:grpSpPr>
        <a:xfrm>
          <a:off x="0" y="0"/>
          <a:ext cx="0" cy="0"/>
          <a:chOff x="0" y="0"/>
          <a:chExt cx="0" cy="0"/>
        </a:xfrm>
      </p:grpSpPr>
      <p:pic>
        <p:nvPicPr>
          <p:cNvPr id="50" name="Google Shape;50;p13"/>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51" name="Google Shape;51;p13"/>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 name="Google Shape;52;p13"/>
          <p:cNvSpPr txBox="1"/>
          <p:nvPr>
            <p:ph idx="2" type="title"/>
          </p:nvPr>
        </p:nvSpPr>
        <p:spPr>
          <a:xfrm>
            <a:off x="2016088" y="1788475"/>
            <a:ext cx="21741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 name="Google Shape;53;p13"/>
          <p:cNvSpPr txBox="1"/>
          <p:nvPr>
            <p:ph idx="1" type="subTitle"/>
          </p:nvPr>
        </p:nvSpPr>
        <p:spPr>
          <a:xfrm>
            <a:off x="2016088" y="2146675"/>
            <a:ext cx="2174100" cy="55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 name="Google Shape;54;p13"/>
          <p:cNvSpPr txBox="1"/>
          <p:nvPr>
            <p:ph idx="3" type="title"/>
          </p:nvPr>
        </p:nvSpPr>
        <p:spPr>
          <a:xfrm>
            <a:off x="5999738" y="1788475"/>
            <a:ext cx="21741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 name="Google Shape;55;p13"/>
          <p:cNvSpPr txBox="1"/>
          <p:nvPr>
            <p:ph idx="4" type="subTitle"/>
          </p:nvPr>
        </p:nvSpPr>
        <p:spPr>
          <a:xfrm>
            <a:off x="5999738" y="2146675"/>
            <a:ext cx="2174100" cy="55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 name="Google Shape;56;p13"/>
          <p:cNvSpPr txBox="1"/>
          <p:nvPr>
            <p:ph idx="5" type="title"/>
          </p:nvPr>
        </p:nvSpPr>
        <p:spPr>
          <a:xfrm>
            <a:off x="2016088" y="3302975"/>
            <a:ext cx="21741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 name="Google Shape;57;p13"/>
          <p:cNvSpPr txBox="1"/>
          <p:nvPr>
            <p:ph idx="6" type="subTitle"/>
          </p:nvPr>
        </p:nvSpPr>
        <p:spPr>
          <a:xfrm>
            <a:off x="2016088" y="3661175"/>
            <a:ext cx="2174100" cy="55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 name="Google Shape;58;p13"/>
          <p:cNvSpPr txBox="1"/>
          <p:nvPr>
            <p:ph idx="7" type="title"/>
          </p:nvPr>
        </p:nvSpPr>
        <p:spPr>
          <a:xfrm>
            <a:off x="5999738" y="3302975"/>
            <a:ext cx="21741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 name="Google Shape;59;p13"/>
          <p:cNvSpPr txBox="1"/>
          <p:nvPr>
            <p:ph idx="8" type="subTitle"/>
          </p:nvPr>
        </p:nvSpPr>
        <p:spPr>
          <a:xfrm>
            <a:off x="5999738" y="3661175"/>
            <a:ext cx="2174100" cy="55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 name="Google Shape;60;p13"/>
          <p:cNvSpPr txBox="1"/>
          <p:nvPr>
            <p:ph hasCustomPrompt="1" idx="9" type="title"/>
          </p:nvPr>
        </p:nvSpPr>
        <p:spPr>
          <a:xfrm>
            <a:off x="1050586" y="1979100"/>
            <a:ext cx="875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1" name="Google Shape;61;p13"/>
          <p:cNvSpPr txBox="1"/>
          <p:nvPr>
            <p:ph hasCustomPrompt="1" idx="13" type="title"/>
          </p:nvPr>
        </p:nvSpPr>
        <p:spPr>
          <a:xfrm>
            <a:off x="1050586" y="3493625"/>
            <a:ext cx="875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2" name="Google Shape;62;p13"/>
          <p:cNvSpPr txBox="1"/>
          <p:nvPr>
            <p:ph hasCustomPrompt="1" idx="14" type="title"/>
          </p:nvPr>
        </p:nvSpPr>
        <p:spPr>
          <a:xfrm>
            <a:off x="4954836" y="1979100"/>
            <a:ext cx="1044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3" name="Google Shape;63;p13"/>
          <p:cNvSpPr txBox="1"/>
          <p:nvPr>
            <p:ph hasCustomPrompt="1" idx="15" type="title"/>
          </p:nvPr>
        </p:nvSpPr>
        <p:spPr>
          <a:xfrm>
            <a:off x="4954836" y="3493625"/>
            <a:ext cx="1044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4"/>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66" name="Google Shape;66;p14"/>
          <p:cNvSpPr txBox="1"/>
          <p:nvPr>
            <p:ph type="title"/>
          </p:nvPr>
        </p:nvSpPr>
        <p:spPr>
          <a:xfrm>
            <a:off x="2150325" y="1627650"/>
            <a:ext cx="4843500" cy="142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96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7" name="Google Shape;67;p14"/>
          <p:cNvSpPr txBox="1"/>
          <p:nvPr>
            <p:ph idx="1" type="subTitle"/>
          </p:nvPr>
        </p:nvSpPr>
        <p:spPr>
          <a:xfrm>
            <a:off x="2150250" y="3099025"/>
            <a:ext cx="48435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70" name="Google Shape;70;p15"/>
          <p:cNvSpPr txBox="1"/>
          <p:nvPr>
            <p:ph type="title"/>
          </p:nvPr>
        </p:nvSpPr>
        <p:spPr>
          <a:xfrm>
            <a:off x="2391888" y="2490688"/>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1" name="Google Shape;71;p15"/>
          <p:cNvSpPr txBox="1"/>
          <p:nvPr>
            <p:ph idx="1" type="subTitle"/>
          </p:nvPr>
        </p:nvSpPr>
        <p:spPr>
          <a:xfrm>
            <a:off x="2075838" y="1054125"/>
            <a:ext cx="49923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74" name="Google Shape;74;p16"/>
          <p:cNvSpPr txBox="1"/>
          <p:nvPr>
            <p:ph type="title"/>
          </p:nvPr>
        </p:nvSpPr>
        <p:spPr>
          <a:xfrm>
            <a:off x="4467000" y="2655850"/>
            <a:ext cx="3963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75" name="Google Shape;75;p16"/>
          <p:cNvSpPr txBox="1"/>
          <p:nvPr>
            <p:ph hasCustomPrompt="1" idx="2" type="title"/>
          </p:nvPr>
        </p:nvSpPr>
        <p:spPr>
          <a:xfrm>
            <a:off x="5844650" y="1497700"/>
            <a:ext cx="1208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76" name="Google Shape;76;p16"/>
          <p:cNvSpPr txBox="1"/>
          <p:nvPr>
            <p:ph idx="1" type="subTitle"/>
          </p:nvPr>
        </p:nvSpPr>
        <p:spPr>
          <a:xfrm>
            <a:off x="4467000" y="3484775"/>
            <a:ext cx="3963900" cy="3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r">
              <a:lnSpc>
                <a:spcPct val="100000"/>
              </a:lnSpc>
              <a:spcBef>
                <a:spcPts val="1600"/>
              </a:spcBef>
              <a:spcAft>
                <a:spcPts val="0"/>
              </a:spcAft>
              <a:buSzPts val="1600"/>
              <a:buNone/>
              <a:defRPr sz="1600"/>
            </a:lvl2pPr>
            <a:lvl3pPr lvl="2" rtl="0" algn="r">
              <a:lnSpc>
                <a:spcPct val="100000"/>
              </a:lnSpc>
              <a:spcBef>
                <a:spcPts val="1600"/>
              </a:spcBef>
              <a:spcAft>
                <a:spcPts val="0"/>
              </a:spcAft>
              <a:buSzPts val="1600"/>
              <a:buNone/>
              <a:defRPr sz="1600"/>
            </a:lvl3pPr>
            <a:lvl4pPr lvl="3" rtl="0" algn="r">
              <a:lnSpc>
                <a:spcPct val="100000"/>
              </a:lnSpc>
              <a:spcBef>
                <a:spcPts val="1600"/>
              </a:spcBef>
              <a:spcAft>
                <a:spcPts val="0"/>
              </a:spcAft>
              <a:buSzPts val="1600"/>
              <a:buNone/>
              <a:defRPr sz="1600"/>
            </a:lvl4pPr>
            <a:lvl5pPr lvl="4" rtl="0" algn="r">
              <a:lnSpc>
                <a:spcPct val="100000"/>
              </a:lnSpc>
              <a:spcBef>
                <a:spcPts val="1600"/>
              </a:spcBef>
              <a:spcAft>
                <a:spcPts val="0"/>
              </a:spcAft>
              <a:buSzPts val="1600"/>
              <a:buNone/>
              <a:defRPr sz="1600"/>
            </a:lvl5pPr>
            <a:lvl6pPr lvl="5" rtl="0" algn="r">
              <a:lnSpc>
                <a:spcPct val="100000"/>
              </a:lnSpc>
              <a:spcBef>
                <a:spcPts val="1600"/>
              </a:spcBef>
              <a:spcAft>
                <a:spcPts val="0"/>
              </a:spcAft>
              <a:buSzPts val="1600"/>
              <a:buNone/>
              <a:defRPr sz="1600"/>
            </a:lvl6pPr>
            <a:lvl7pPr lvl="6" rtl="0" algn="r">
              <a:lnSpc>
                <a:spcPct val="100000"/>
              </a:lnSpc>
              <a:spcBef>
                <a:spcPts val="1600"/>
              </a:spcBef>
              <a:spcAft>
                <a:spcPts val="0"/>
              </a:spcAft>
              <a:buSzPts val="1600"/>
              <a:buNone/>
              <a:defRPr sz="1600"/>
            </a:lvl7pPr>
            <a:lvl8pPr lvl="7" rtl="0" algn="r">
              <a:lnSpc>
                <a:spcPct val="100000"/>
              </a:lnSpc>
              <a:spcBef>
                <a:spcPts val="1600"/>
              </a:spcBef>
              <a:spcAft>
                <a:spcPts val="0"/>
              </a:spcAft>
              <a:buSzPts val="1600"/>
              <a:buNone/>
              <a:defRPr sz="1600"/>
            </a:lvl8pPr>
            <a:lvl9pPr lvl="8" rtl="0" algn="r">
              <a:lnSpc>
                <a:spcPct val="100000"/>
              </a:lnSpc>
              <a:spcBef>
                <a:spcPts val="1600"/>
              </a:spcBef>
              <a:spcAft>
                <a:spcPts val="160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77" name="Shape 77"/>
        <p:cNvGrpSpPr/>
        <p:nvPr/>
      </p:nvGrpSpPr>
      <p:grpSpPr>
        <a:xfrm>
          <a:off x="0" y="0"/>
          <a:ext cx="0" cy="0"/>
          <a:chOff x="0" y="0"/>
          <a:chExt cx="0" cy="0"/>
        </a:xfrm>
      </p:grpSpPr>
      <p:pic>
        <p:nvPicPr>
          <p:cNvPr id="78" name="Google Shape;78;p17"/>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79" name="Google Shape;79;p17"/>
          <p:cNvSpPr txBox="1"/>
          <p:nvPr>
            <p:ph type="title"/>
          </p:nvPr>
        </p:nvSpPr>
        <p:spPr>
          <a:xfrm>
            <a:off x="2351700" y="2655850"/>
            <a:ext cx="444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 name="Google Shape;80;p17"/>
          <p:cNvSpPr txBox="1"/>
          <p:nvPr>
            <p:ph hasCustomPrompt="1" idx="2" type="title"/>
          </p:nvPr>
        </p:nvSpPr>
        <p:spPr>
          <a:xfrm>
            <a:off x="3967650" y="1497750"/>
            <a:ext cx="1208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1" name="Google Shape;81;p17"/>
          <p:cNvSpPr txBox="1"/>
          <p:nvPr>
            <p:ph idx="1" type="subTitle"/>
          </p:nvPr>
        </p:nvSpPr>
        <p:spPr>
          <a:xfrm>
            <a:off x="2351700" y="3484775"/>
            <a:ext cx="4440600" cy="3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82" name="Shape 82"/>
        <p:cNvGrpSpPr/>
        <p:nvPr/>
      </p:nvGrpSpPr>
      <p:grpSpPr>
        <a:xfrm>
          <a:off x="0" y="0"/>
          <a:ext cx="0" cy="0"/>
          <a:chOff x="0" y="0"/>
          <a:chExt cx="0" cy="0"/>
        </a:xfrm>
      </p:grpSpPr>
      <p:pic>
        <p:nvPicPr>
          <p:cNvPr id="83" name="Google Shape;83;p18"/>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84" name="Google Shape;84;p18"/>
          <p:cNvSpPr txBox="1"/>
          <p:nvPr>
            <p:ph type="title"/>
          </p:nvPr>
        </p:nvSpPr>
        <p:spPr>
          <a:xfrm>
            <a:off x="713100" y="1082575"/>
            <a:ext cx="2868900" cy="2051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8"/>
          <p:cNvSpPr txBox="1"/>
          <p:nvPr>
            <p:ph idx="1" type="subTitle"/>
          </p:nvPr>
        </p:nvSpPr>
        <p:spPr>
          <a:xfrm>
            <a:off x="713100" y="3134213"/>
            <a:ext cx="3852000" cy="9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86" name="Shape 86"/>
        <p:cNvGrpSpPr/>
        <p:nvPr/>
      </p:nvGrpSpPr>
      <p:grpSpPr>
        <a:xfrm>
          <a:off x="0" y="0"/>
          <a:ext cx="0" cy="0"/>
          <a:chOff x="0" y="0"/>
          <a:chExt cx="0" cy="0"/>
        </a:xfrm>
      </p:grpSpPr>
      <p:sp>
        <p:nvSpPr>
          <p:cNvPr id="87" name="Google Shape;87;p19"/>
          <p:cNvSpPr txBox="1"/>
          <p:nvPr>
            <p:ph type="title"/>
          </p:nvPr>
        </p:nvSpPr>
        <p:spPr>
          <a:xfrm>
            <a:off x="4849800" y="1874550"/>
            <a:ext cx="341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19"/>
          <p:cNvSpPr txBox="1"/>
          <p:nvPr>
            <p:ph idx="1" type="subTitle"/>
          </p:nvPr>
        </p:nvSpPr>
        <p:spPr>
          <a:xfrm>
            <a:off x="4849800" y="2447250"/>
            <a:ext cx="3410400" cy="8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89" name="Google Shape;89;p19"/>
          <p:cNvPicPr preferRelativeResize="0"/>
          <p:nvPr/>
        </p:nvPicPr>
        <p:blipFill rotWithShape="1">
          <a:blip r:embed="rId2">
            <a:alphaModFix/>
          </a:blip>
          <a:srcRect b="0" l="0" r="0" t="0"/>
          <a:stretch/>
        </p:blipFill>
        <p:spPr>
          <a:xfrm>
            <a:off x="0" y="0"/>
            <a:ext cx="9144003" cy="514349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90" name="Shape 90"/>
        <p:cNvGrpSpPr/>
        <p:nvPr/>
      </p:nvGrpSpPr>
      <p:grpSpPr>
        <a:xfrm>
          <a:off x="0" y="0"/>
          <a:ext cx="0" cy="0"/>
          <a:chOff x="0" y="0"/>
          <a:chExt cx="0" cy="0"/>
        </a:xfrm>
      </p:grpSpPr>
      <p:sp>
        <p:nvSpPr>
          <p:cNvPr id="91" name="Google Shape;91;p20"/>
          <p:cNvSpPr txBox="1"/>
          <p:nvPr>
            <p:ph type="title"/>
          </p:nvPr>
        </p:nvSpPr>
        <p:spPr>
          <a:xfrm>
            <a:off x="1038375" y="1874550"/>
            <a:ext cx="341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 name="Google Shape;92;p20"/>
          <p:cNvSpPr txBox="1"/>
          <p:nvPr>
            <p:ph idx="1" type="subTitle"/>
          </p:nvPr>
        </p:nvSpPr>
        <p:spPr>
          <a:xfrm>
            <a:off x="1038375" y="2447250"/>
            <a:ext cx="3410400" cy="8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93" name="Google Shape;93;p20"/>
          <p:cNvPicPr preferRelativeResize="0"/>
          <p:nvPr/>
        </p:nvPicPr>
        <p:blipFill rotWithShape="1">
          <a:blip r:embed="rId2">
            <a:alphaModFix/>
          </a:blip>
          <a:srcRect b="0" l="0" r="0" t="0"/>
          <a:stretch/>
        </p:blipFill>
        <p:spPr>
          <a:xfrm>
            <a:off x="0" y="0"/>
            <a:ext cx="9144003" cy="51434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4" name="Google Shape;14;p3"/>
          <p:cNvSpPr txBox="1"/>
          <p:nvPr>
            <p:ph type="title"/>
          </p:nvPr>
        </p:nvSpPr>
        <p:spPr>
          <a:xfrm>
            <a:off x="713100" y="2655851"/>
            <a:ext cx="412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hasCustomPrompt="1" idx="2" type="title"/>
          </p:nvPr>
        </p:nvSpPr>
        <p:spPr>
          <a:xfrm>
            <a:off x="2170850" y="1497751"/>
            <a:ext cx="1208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713100" y="3484776"/>
            <a:ext cx="4124100" cy="3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94" name="Shape 94"/>
        <p:cNvGrpSpPr/>
        <p:nvPr/>
      </p:nvGrpSpPr>
      <p:grpSpPr>
        <a:xfrm>
          <a:off x="0" y="0"/>
          <a:ext cx="0" cy="0"/>
          <a:chOff x="0" y="0"/>
          <a:chExt cx="0" cy="0"/>
        </a:xfrm>
      </p:grpSpPr>
      <p:pic>
        <p:nvPicPr>
          <p:cNvPr id="95" name="Google Shape;95;p21"/>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96" name="Google Shape;96;p21"/>
          <p:cNvSpPr txBox="1"/>
          <p:nvPr>
            <p:ph type="title"/>
          </p:nvPr>
        </p:nvSpPr>
        <p:spPr>
          <a:xfrm>
            <a:off x="4342213" y="1874550"/>
            <a:ext cx="341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 name="Google Shape;97;p21"/>
          <p:cNvSpPr txBox="1"/>
          <p:nvPr>
            <p:ph idx="1" type="subTitle"/>
          </p:nvPr>
        </p:nvSpPr>
        <p:spPr>
          <a:xfrm>
            <a:off x="4342213" y="2447250"/>
            <a:ext cx="3410400" cy="8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8" name="Shape 98"/>
        <p:cNvGrpSpPr/>
        <p:nvPr/>
      </p:nvGrpSpPr>
      <p:grpSpPr>
        <a:xfrm>
          <a:off x="0" y="0"/>
          <a:ext cx="0" cy="0"/>
          <a:chOff x="0" y="0"/>
          <a:chExt cx="0" cy="0"/>
        </a:xfrm>
      </p:grpSpPr>
      <p:pic>
        <p:nvPicPr>
          <p:cNvPr id="99" name="Google Shape;99;p22"/>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00" name="Google Shape;100;p22"/>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 name="Google Shape;101;p22"/>
          <p:cNvSpPr txBox="1"/>
          <p:nvPr>
            <p:ph idx="2" type="title"/>
          </p:nvPr>
        </p:nvSpPr>
        <p:spPr>
          <a:xfrm>
            <a:off x="937700" y="2027275"/>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22"/>
          <p:cNvSpPr txBox="1"/>
          <p:nvPr>
            <p:ph idx="1" type="subTitle"/>
          </p:nvPr>
        </p:nvSpPr>
        <p:spPr>
          <a:xfrm>
            <a:off x="937700" y="235250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 name="Google Shape;103;p22"/>
          <p:cNvSpPr txBox="1"/>
          <p:nvPr>
            <p:ph idx="3" type="title"/>
          </p:nvPr>
        </p:nvSpPr>
        <p:spPr>
          <a:xfrm>
            <a:off x="3484422" y="2027275"/>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22"/>
          <p:cNvSpPr txBox="1"/>
          <p:nvPr>
            <p:ph idx="4" type="subTitle"/>
          </p:nvPr>
        </p:nvSpPr>
        <p:spPr>
          <a:xfrm>
            <a:off x="3484421" y="235250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 name="Google Shape;105;p22"/>
          <p:cNvSpPr txBox="1"/>
          <p:nvPr>
            <p:ph idx="5" type="title"/>
          </p:nvPr>
        </p:nvSpPr>
        <p:spPr>
          <a:xfrm>
            <a:off x="6031150" y="2027275"/>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6" name="Google Shape;106;p22"/>
          <p:cNvSpPr txBox="1"/>
          <p:nvPr>
            <p:ph idx="6" type="subTitle"/>
          </p:nvPr>
        </p:nvSpPr>
        <p:spPr>
          <a:xfrm>
            <a:off x="6031149" y="235250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
    <p:spTree>
      <p:nvGrpSpPr>
        <p:cNvPr id="107" name="Shape 107"/>
        <p:cNvGrpSpPr/>
        <p:nvPr/>
      </p:nvGrpSpPr>
      <p:grpSpPr>
        <a:xfrm>
          <a:off x="0" y="0"/>
          <a:ext cx="0" cy="0"/>
          <a:chOff x="0" y="0"/>
          <a:chExt cx="0" cy="0"/>
        </a:xfrm>
      </p:grpSpPr>
      <p:pic>
        <p:nvPicPr>
          <p:cNvPr id="108" name="Google Shape;108;p23"/>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09" name="Google Shape;109;p23"/>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0" name="Google Shape;110;p23"/>
          <p:cNvSpPr txBox="1"/>
          <p:nvPr>
            <p:ph idx="2" type="title"/>
          </p:nvPr>
        </p:nvSpPr>
        <p:spPr>
          <a:xfrm>
            <a:off x="937700" y="15310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3"/>
          <p:cNvSpPr txBox="1"/>
          <p:nvPr>
            <p:ph idx="1" type="subTitle"/>
          </p:nvPr>
        </p:nvSpPr>
        <p:spPr>
          <a:xfrm>
            <a:off x="937700" y="3796250"/>
            <a:ext cx="2175300" cy="6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 name="Google Shape;112;p23"/>
          <p:cNvSpPr txBox="1"/>
          <p:nvPr>
            <p:ph idx="3" type="title"/>
          </p:nvPr>
        </p:nvSpPr>
        <p:spPr>
          <a:xfrm>
            <a:off x="3484419" y="15310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23"/>
          <p:cNvSpPr txBox="1"/>
          <p:nvPr>
            <p:ph idx="4" type="subTitle"/>
          </p:nvPr>
        </p:nvSpPr>
        <p:spPr>
          <a:xfrm>
            <a:off x="3484422" y="3796250"/>
            <a:ext cx="2175300" cy="6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23"/>
          <p:cNvSpPr txBox="1"/>
          <p:nvPr>
            <p:ph idx="5" type="title"/>
          </p:nvPr>
        </p:nvSpPr>
        <p:spPr>
          <a:xfrm>
            <a:off x="6031146" y="15310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23"/>
          <p:cNvSpPr txBox="1"/>
          <p:nvPr>
            <p:ph idx="6" type="subTitle"/>
          </p:nvPr>
        </p:nvSpPr>
        <p:spPr>
          <a:xfrm>
            <a:off x="6031150" y="3796250"/>
            <a:ext cx="2175300" cy="6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116" name="Shape 116"/>
        <p:cNvGrpSpPr/>
        <p:nvPr/>
      </p:nvGrpSpPr>
      <p:grpSpPr>
        <a:xfrm>
          <a:off x="0" y="0"/>
          <a:ext cx="0" cy="0"/>
          <a:chOff x="0" y="0"/>
          <a:chExt cx="0" cy="0"/>
        </a:xfrm>
      </p:grpSpPr>
      <p:pic>
        <p:nvPicPr>
          <p:cNvPr id="117" name="Google Shape;117;p24"/>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18" name="Google Shape;118;p24"/>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24"/>
          <p:cNvSpPr txBox="1"/>
          <p:nvPr>
            <p:ph idx="2" type="title"/>
          </p:nvPr>
        </p:nvSpPr>
        <p:spPr>
          <a:xfrm>
            <a:off x="937700" y="2315537"/>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 name="Google Shape;120;p24"/>
          <p:cNvSpPr txBox="1"/>
          <p:nvPr>
            <p:ph idx="1" type="subTitle"/>
          </p:nvPr>
        </p:nvSpPr>
        <p:spPr>
          <a:xfrm>
            <a:off x="937700" y="2671487"/>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1" name="Google Shape;121;p24"/>
          <p:cNvSpPr txBox="1"/>
          <p:nvPr>
            <p:ph idx="3" type="title"/>
          </p:nvPr>
        </p:nvSpPr>
        <p:spPr>
          <a:xfrm>
            <a:off x="3484421" y="2315537"/>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 name="Google Shape;122;p24"/>
          <p:cNvSpPr txBox="1"/>
          <p:nvPr>
            <p:ph idx="4" type="subTitle"/>
          </p:nvPr>
        </p:nvSpPr>
        <p:spPr>
          <a:xfrm>
            <a:off x="3484422" y="2671487"/>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3" name="Google Shape;123;p24"/>
          <p:cNvSpPr txBox="1"/>
          <p:nvPr>
            <p:ph idx="5" type="title"/>
          </p:nvPr>
        </p:nvSpPr>
        <p:spPr>
          <a:xfrm>
            <a:off x="6031149" y="2315537"/>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24"/>
          <p:cNvSpPr txBox="1"/>
          <p:nvPr>
            <p:ph idx="6" type="subTitle"/>
          </p:nvPr>
        </p:nvSpPr>
        <p:spPr>
          <a:xfrm>
            <a:off x="6031150" y="2671487"/>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24"/>
          <p:cNvSpPr txBox="1"/>
          <p:nvPr>
            <p:ph hasCustomPrompt="1" idx="7" type="title"/>
          </p:nvPr>
        </p:nvSpPr>
        <p:spPr>
          <a:xfrm>
            <a:off x="1502000" y="4108463"/>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6" name="Google Shape;126;p24"/>
          <p:cNvSpPr txBox="1"/>
          <p:nvPr>
            <p:ph hasCustomPrompt="1" idx="8" type="title"/>
          </p:nvPr>
        </p:nvSpPr>
        <p:spPr>
          <a:xfrm>
            <a:off x="4046975" y="4108538"/>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7" name="Google Shape;127;p24"/>
          <p:cNvSpPr txBox="1"/>
          <p:nvPr>
            <p:ph hasCustomPrompt="1" idx="9" type="title"/>
          </p:nvPr>
        </p:nvSpPr>
        <p:spPr>
          <a:xfrm>
            <a:off x="6591950" y="4108538"/>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30" name="Google Shape;130;p25"/>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 name="Google Shape;131;p25"/>
          <p:cNvSpPr txBox="1"/>
          <p:nvPr>
            <p:ph idx="2" type="title"/>
          </p:nvPr>
        </p:nvSpPr>
        <p:spPr>
          <a:xfrm>
            <a:off x="1732125" y="1990000"/>
            <a:ext cx="2616600" cy="336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 name="Google Shape;132;p25"/>
          <p:cNvSpPr txBox="1"/>
          <p:nvPr>
            <p:ph idx="1" type="subTitle"/>
          </p:nvPr>
        </p:nvSpPr>
        <p:spPr>
          <a:xfrm>
            <a:off x="1732125" y="2315200"/>
            <a:ext cx="2616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25"/>
          <p:cNvSpPr txBox="1"/>
          <p:nvPr>
            <p:ph idx="3" type="title"/>
          </p:nvPr>
        </p:nvSpPr>
        <p:spPr>
          <a:xfrm>
            <a:off x="4795471" y="1990000"/>
            <a:ext cx="2616600" cy="33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 name="Google Shape;134;p25"/>
          <p:cNvSpPr txBox="1"/>
          <p:nvPr>
            <p:ph idx="4" type="subTitle"/>
          </p:nvPr>
        </p:nvSpPr>
        <p:spPr>
          <a:xfrm>
            <a:off x="4795463" y="2315200"/>
            <a:ext cx="26166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 name="Google Shape;135;p25"/>
          <p:cNvSpPr txBox="1"/>
          <p:nvPr>
            <p:ph idx="5" type="title"/>
          </p:nvPr>
        </p:nvSpPr>
        <p:spPr>
          <a:xfrm>
            <a:off x="1732125" y="3423950"/>
            <a:ext cx="2616600" cy="336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6" name="Google Shape;136;p25"/>
          <p:cNvSpPr txBox="1"/>
          <p:nvPr>
            <p:ph idx="6" type="subTitle"/>
          </p:nvPr>
        </p:nvSpPr>
        <p:spPr>
          <a:xfrm>
            <a:off x="1732125" y="3749150"/>
            <a:ext cx="2616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 name="Google Shape;137;p25"/>
          <p:cNvSpPr txBox="1"/>
          <p:nvPr>
            <p:ph idx="7" type="title"/>
          </p:nvPr>
        </p:nvSpPr>
        <p:spPr>
          <a:xfrm>
            <a:off x="4795471" y="3423950"/>
            <a:ext cx="2616600" cy="33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8" name="Google Shape;138;p25"/>
          <p:cNvSpPr txBox="1"/>
          <p:nvPr>
            <p:ph idx="8" type="subTitle"/>
          </p:nvPr>
        </p:nvSpPr>
        <p:spPr>
          <a:xfrm>
            <a:off x="4795463" y="3749150"/>
            <a:ext cx="26166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9" name="Shape 139"/>
        <p:cNvGrpSpPr/>
        <p:nvPr/>
      </p:nvGrpSpPr>
      <p:grpSpPr>
        <a:xfrm>
          <a:off x="0" y="0"/>
          <a:ext cx="0" cy="0"/>
          <a:chOff x="0" y="0"/>
          <a:chExt cx="0" cy="0"/>
        </a:xfrm>
      </p:grpSpPr>
      <p:pic>
        <p:nvPicPr>
          <p:cNvPr id="140" name="Google Shape;140;p26"/>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41" name="Google Shape;141;p2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26"/>
          <p:cNvSpPr txBox="1"/>
          <p:nvPr>
            <p:ph idx="2" type="title"/>
          </p:nvPr>
        </p:nvSpPr>
        <p:spPr>
          <a:xfrm>
            <a:off x="1101175" y="2018600"/>
            <a:ext cx="19860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6"/>
          <p:cNvSpPr txBox="1"/>
          <p:nvPr>
            <p:ph idx="1" type="subTitle"/>
          </p:nvPr>
        </p:nvSpPr>
        <p:spPr>
          <a:xfrm>
            <a:off x="1101175" y="23438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6"/>
          <p:cNvSpPr txBox="1"/>
          <p:nvPr>
            <p:ph idx="3" type="title"/>
          </p:nvPr>
        </p:nvSpPr>
        <p:spPr>
          <a:xfrm>
            <a:off x="3578950" y="2018600"/>
            <a:ext cx="19860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6"/>
          <p:cNvSpPr txBox="1"/>
          <p:nvPr>
            <p:ph idx="4" type="subTitle"/>
          </p:nvPr>
        </p:nvSpPr>
        <p:spPr>
          <a:xfrm>
            <a:off x="3578950" y="23438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 name="Google Shape;146;p26"/>
          <p:cNvSpPr txBox="1"/>
          <p:nvPr>
            <p:ph idx="5" type="title"/>
          </p:nvPr>
        </p:nvSpPr>
        <p:spPr>
          <a:xfrm>
            <a:off x="1101175" y="3680600"/>
            <a:ext cx="19860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26"/>
          <p:cNvSpPr txBox="1"/>
          <p:nvPr>
            <p:ph idx="6" type="subTitle"/>
          </p:nvPr>
        </p:nvSpPr>
        <p:spPr>
          <a:xfrm>
            <a:off x="1101175" y="40058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 name="Google Shape;148;p26"/>
          <p:cNvSpPr txBox="1"/>
          <p:nvPr>
            <p:ph idx="7" type="title"/>
          </p:nvPr>
        </p:nvSpPr>
        <p:spPr>
          <a:xfrm>
            <a:off x="3578947" y="3680600"/>
            <a:ext cx="19860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 name="Google Shape;149;p26"/>
          <p:cNvSpPr txBox="1"/>
          <p:nvPr>
            <p:ph idx="8" type="subTitle"/>
          </p:nvPr>
        </p:nvSpPr>
        <p:spPr>
          <a:xfrm>
            <a:off x="3579000" y="40058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0" name="Google Shape;150;p26"/>
          <p:cNvSpPr txBox="1"/>
          <p:nvPr>
            <p:ph idx="9" type="title"/>
          </p:nvPr>
        </p:nvSpPr>
        <p:spPr>
          <a:xfrm>
            <a:off x="6056725" y="2018600"/>
            <a:ext cx="19860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1" name="Google Shape;151;p26"/>
          <p:cNvSpPr txBox="1"/>
          <p:nvPr>
            <p:ph idx="13" type="subTitle"/>
          </p:nvPr>
        </p:nvSpPr>
        <p:spPr>
          <a:xfrm>
            <a:off x="6056725" y="23438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2" name="Google Shape;152;p26"/>
          <p:cNvSpPr txBox="1"/>
          <p:nvPr>
            <p:ph idx="14" type="title"/>
          </p:nvPr>
        </p:nvSpPr>
        <p:spPr>
          <a:xfrm>
            <a:off x="6056725" y="3680600"/>
            <a:ext cx="19860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3" name="Google Shape;153;p26"/>
          <p:cNvSpPr txBox="1"/>
          <p:nvPr>
            <p:ph idx="15" type="subTitle"/>
          </p:nvPr>
        </p:nvSpPr>
        <p:spPr>
          <a:xfrm>
            <a:off x="6056825" y="40058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CUSTOM_7_1">
    <p:spTree>
      <p:nvGrpSpPr>
        <p:cNvPr id="154" name="Shape 154"/>
        <p:cNvGrpSpPr/>
        <p:nvPr/>
      </p:nvGrpSpPr>
      <p:grpSpPr>
        <a:xfrm>
          <a:off x="0" y="0"/>
          <a:ext cx="0" cy="0"/>
          <a:chOff x="0" y="0"/>
          <a:chExt cx="0" cy="0"/>
        </a:xfrm>
      </p:grpSpPr>
      <p:pic>
        <p:nvPicPr>
          <p:cNvPr id="155" name="Google Shape;155;p27"/>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56" name="Google Shape;156;p27"/>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27"/>
          <p:cNvSpPr txBox="1"/>
          <p:nvPr>
            <p:ph idx="2" type="title"/>
          </p:nvPr>
        </p:nvSpPr>
        <p:spPr>
          <a:xfrm>
            <a:off x="1101175" y="1942400"/>
            <a:ext cx="19860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7"/>
          <p:cNvSpPr txBox="1"/>
          <p:nvPr>
            <p:ph idx="1" type="subTitle"/>
          </p:nvPr>
        </p:nvSpPr>
        <p:spPr>
          <a:xfrm>
            <a:off x="1101175" y="22676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9" name="Google Shape;159;p27"/>
          <p:cNvSpPr txBox="1"/>
          <p:nvPr>
            <p:ph idx="3" type="title"/>
          </p:nvPr>
        </p:nvSpPr>
        <p:spPr>
          <a:xfrm>
            <a:off x="3578950" y="2925100"/>
            <a:ext cx="19860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27"/>
          <p:cNvSpPr txBox="1"/>
          <p:nvPr>
            <p:ph idx="4" type="subTitle"/>
          </p:nvPr>
        </p:nvSpPr>
        <p:spPr>
          <a:xfrm>
            <a:off x="3578950" y="32503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1" name="Google Shape;161;p27"/>
          <p:cNvSpPr txBox="1"/>
          <p:nvPr>
            <p:ph idx="5" type="title"/>
          </p:nvPr>
        </p:nvSpPr>
        <p:spPr>
          <a:xfrm>
            <a:off x="1101175" y="3710203"/>
            <a:ext cx="19860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27"/>
          <p:cNvSpPr txBox="1"/>
          <p:nvPr>
            <p:ph idx="6" type="subTitle"/>
          </p:nvPr>
        </p:nvSpPr>
        <p:spPr>
          <a:xfrm>
            <a:off x="1101175" y="4035403"/>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3" name="Google Shape;163;p27"/>
          <p:cNvSpPr txBox="1"/>
          <p:nvPr>
            <p:ph idx="7" type="title"/>
          </p:nvPr>
        </p:nvSpPr>
        <p:spPr>
          <a:xfrm>
            <a:off x="6056725" y="1942400"/>
            <a:ext cx="19860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27"/>
          <p:cNvSpPr txBox="1"/>
          <p:nvPr>
            <p:ph idx="8" type="subTitle"/>
          </p:nvPr>
        </p:nvSpPr>
        <p:spPr>
          <a:xfrm>
            <a:off x="6056725" y="22676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 name="Google Shape;165;p27"/>
          <p:cNvSpPr txBox="1"/>
          <p:nvPr>
            <p:ph idx="9" type="title"/>
          </p:nvPr>
        </p:nvSpPr>
        <p:spPr>
          <a:xfrm>
            <a:off x="6056725" y="3710203"/>
            <a:ext cx="19860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27"/>
          <p:cNvSpPr txBox="1"/>
          <p:nvPr>
            <p:ph idx="13" type="subTitle"/>
          </p:nvPr>
        </p:nvSpPr>
        <p:spPr>
          <a:xfrm>
            <a:off x="6056825" y="4035403"/>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67" name="Shape 167"/>
        <p:cNvGrpSpPr/>
        <p:nvPr/>
      </p:nvGrpSpPr>
      <p:grpSpPr>
        <a:xfrm>
          <a:off x="0" y="0"/>
          <a:ext cx="0" cy="0"/>
          <a:chOff x="0" y="0"/>
          <a:chExt cx="0" cy="0"/>
        </a:xfrm>
      </p:grpSpPr>
      <p:pic>
        <p:nvPicPr>
          <p:cNvPr id="168" name="Google Shape;168;p28"/>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69" name="Google Shape;169;p28"/>
          <p:cNvSpPr txBox="1"/>
          <p:nvPr>
            <p:ph hasCustomPrompt="1" type="title"/>
          </p:nvPr>
        </p:nvSpPr>
        <p:spPr>
          <a:xfrm>
            <a:off x="713100" y="1409125"/>
            <a:ext cx="3555600" cy="64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0" name="Google Shape;170;p28"/>
          <p:cNvSpPr txBox="1"/>
          <p:nvPr>
            <p:ph idx="1" type="subTitle"/>
          </p:nvPr>
        </p:nvSpPr>
        <p:spPr>
          <a:xfrm>
            <a:off x="713100" y="2053801"/>
            <a:ext cx="3555600" cy="40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1" name="Google Shape;171;p28"/>
          <p:cNvSpPr txBox="1"/>
          <p:nvPr>
            <p:ph hasCustomPrompt="1" idx="2" type="title"/>
          </p:nvPr>
        </p:nvSpPr>
        <p:spPr>
          <a:xfrm>
            <a:off x="4875300" y="1409113"/>
            <a:ext cx="3555600" cy="64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2" name="Google Shape;172;p28"/>
          <p:cNvSpPr txBox="1"/>
          <p:nvPr>
            <p:ph idx="3" type="subTitle"/>
          </p:nvPr>
        </p:nvSpPr>
        <p:spPr>
          <a:xfrm>
            <a:off x="4875300" y="2053800"/>
            <a:ext cx="3555600" cy="40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3" name="Google Shape;173;p28"/>
          <p:cNvSpPr txBox="1"/>
          <p:nvPr>
            <p:ph hasCustomPrompt="1" idx="4" type="title"/>
          </p:nvPr>
        </p:nvSpPr>
        <p:spPr>
          <a:xfrm>
            <a:off x="2794175" y="3038675"/>
            <a:ext cx="3555600" cy="64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4" name="Google Shape;174;p28"/>
          <p:cNvSpPr txBox="1"/>
          <p:nvPr>
            <p:ph idx="5" type="subTitle"/>
          </p:nvPr>
        </p:nvSpPr>
        <p:spPr>
          <a:xfrm>
            <a:off x="2794175" y="3682450"/>
            <a:ext cx="3555600" cy="40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75" name="Shape 175"/>
        <p:cNvGrpSpPr/>
        <p:nvPr/>
      </p:nvGrpSpPr>
      <p:grpSpPr>
        <a:xfrm>
          <a:off x="0" y="0"/>
          <a:ext cx="0" cy="0"/>
          <a:chOff x="0" y="0"/>
          <a:chExt cx="0" cy="0"/>
        </a:xfrm>
      </p:grpSpPr>
      <p:pic>
        <p:nvPicPr>
          <p:cNvPr id="176" name="Google Shape;176;p29"/>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77" name="Google Shape;177;p29"/>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178" name="Shape 178"/>
        <p:cNvGrpSpPr/>
        <p:nvPr/>
      </p:nvGrpSpPr>
      <p:grpSpPr>
        <a:xfrm>
          <a:off x="0" y="0"/>
          <a:ext cx="0" cy="0"/>
          <a:chOff x="0" y="0"/>
          <a:chExt cx="0" cy="0"/>
        </a:xfrm>
      </p:grpSpPr>
      <p:pic>
        <p:nvPicPr>
          <p:cNvPr id="179" name="Google Shape;179;p30"/>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80" name="Google Shape;180;p30"/>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9" name="Google Shape;19;p4"/>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81" name="Shape 181"/>
        <p:cNvGrpSpPr/>
        <p:nvPr/>
      </p:nvGrpSpPr>
      <p:grpSpPr>
        <a:xfrm>
          <a:off x="0" y="0"/>
          <a:ext cx="0" cy="0"/>
          <a:chOff x="0" y="0"/>
          <a:chExt cx="0" cy="0"/>
        </a:xfrm>
      </p:grpSpPr>
      <p:pic>
        <p:nvPicPr>
          <p:cNvPr id="182" name="Google Shape;182;p31"/>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183" name="Google Shape;183;p31"/>
          <p:cNvSpPr txBox="1"/>
          <p:nvPr>
            <p:ph type="title"/>
          </p:nvPr>
        </p:nvSpPr>
        <p:spPr>
          <a:xfrm>
            <a:off x="713100" y="714002"/>
            <a:ext cx="3000000" cy="8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4" name="Google Shape;184;p31"/>
          <p:cNvSpPr txBox="1"/>
          <p:nvPr>
            <p:ph idx="1" type="subTitle"/>
          </p:nvPr>
        </p:nvSpPr>
        <p:spPr>
          <a:xfrm>
            <a:off x="713100" y="1587002"/>
            <a:ext cx="3000000" cy="133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31"/>
          <p:cNvSpPr txBox="1"/>
          <p:nvPr/>
        </p:nvSpPr>
        <p:spPr>
          <a:xfrm>
            <a:off x="720000" y="3417381"/>
            <a:ext cx="30000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lt1"/>
                </a:solidFill>
                <a:latin typeface="Barlow"/>
                <a:ea typeface="Barlow"/>
                <a:cs typeface="Barlow"/>
                <a:sym typeface="Barlow"/>
              </a:rPr>
              <a:t>CREDITS: This presentation template was created by </a:t>
            </a:r>
            <a:r>
              <a:rPr b="1" lang="en" sz="1000">
                <a:solidFill>
                  <a:schemeClr val="lt1"/>
                </a:solidFill>
                <a:uFill>
                  <a:noFill/>
                </a:uFill>
                <a:latin typeface="Barlow"/>
                <a:ea typeface="Barlow"/>
                <a:cs typeface="Barlow"/>
                <a:sym typeface="Barlow"/>
                <a:hlinkClick r:id="rId3">
                  <a:extLst>
                    <a:ext uri="{A12FA001-AC4F-418D-AE19-62706E023703}">
                      <ahyp:hlinkClr val="tx"/>
                    </a:ext>
                  </a:extLst>
                </a:hlinkClick>
              </a:rPr>
              <a:t>Slidesgo</a:t>
            </a:r>
            <a:r>
              <a:rPr lang="en" sz="1000">
                <a:solidFill>
                  <a:schemeClr val="lt1"/>
                </a:solidFill>
                <a:latin typeface="Barlow"/>
                <a:ea typeface="Barlow"/>
                <a:cs typeface="Barlow"/>
                <a:sym typeface="Barlow"/>
              </a:rPr>
              <a:t>, and includes icons by </a:t>
            </a:r>
            <a:r>
              <a:rPr b="1" lang="en" sz="1000">
                <a:solidFill>
                  <a:schemeClr val="lt1"/>
                </a:solidFill>
                <a:uFill>
                  <a:noFill/>
                </a:uFill>
                <a:latin typeface="Barlow"/>
                <a:ea typeface="Barlow"/>
                <a:cs typeface="Barlow"/>
                <a:sym typeface="Barlow"/>
                <a:hlinkClick r:id="rId4">
                  <a:extLst>
                    <a:ext uri="{A12FA001-AC4F-418D-AE19-62706E023703}">
                      <ahyp:hlinkClr val="tx"/>
                    </a:ext>
                  </a:extLst>
                </a:hlinkClick>
              </a:rPr>
              <a:t>Flaticon</a:t>
            </a:r>
            <a:r>
              <a:rPr b="1" lang="en" sz="1000">
                <a:solidFill>
                  <a:schemeClr val="lt1"/>
                </a:solidFill>
                <a:latin typeface="Barlow"/>
                <a:ea typeface="Barlow"/>
                <a:cs typeface="Barlow"/>
                <a:sym typeface="Barlow"/>
              </a:rPr>
              <a:t> </a:t>
            </a:r>
            <a:r>
              <a:rPr lang="en" sz="1000">
                <a:solidFill>
                  <a:schemeClr val="lt1"/>
                </a:solidFill>
                <a:latin typeface="Barlow"/>
                <a:ea typeface="Barlow"/>
                <a:cs typeface="Barlow"/>
                <a:sym typeface="Barlow"/>
              </a:rPr>
              <a:t>and infographics &amp; images by </a:t>
            </a:r>
            <a:r>
              <a:rPr b="1" lang="en" sz="1000">
                <a:solidFill>
                  <a:schemeClr val="lt1"/>
                </a:solidFill>
                <a:uFill>
                  <a:noFill/>
                </a:uFill>
                <a:latin typeface="Barlow"/>
                <a:ea typeface="Barlow"/>
                <a:cs typeface="Barlow"/>
                <a:sym typeface="Barlow"/>
                <a:hlinkClick r:id="rId5">
                  <a:extLst>
                    <a:ext uri="{A12FA001-AC4F-418D-AE19-62706E023703}">
                      <ahyp:hlinkClr val="tx"/>
                    </a:ext>
                  </a:extLst>
                </a:hlinkClick>
              </a:rPr>
              <a:t>Freepik</a:t>
            </a:r>
            <a:endParaRPr b="1" sz="1000">
              <a:solidFill>
                <a:schemeClr val="lt1"/>
              </a:solidFill>
              <a:latin typeface="Barlow"/>
              <a:ea typeface="Barlow"/>
              <a:cs typeface="Barlow"/>
              <a:sym typeface="Barlow"/>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86" name="Shape 186"/>
        <p:cNvGrpSpPr/>
        <p:nvPr/>
      </p:nvGrpSpPr>
      <p:grpSpPr>
        <a:xfrm>
          <a:off x="0" y="0"/>
          <a:ext cx="0" cy="0"/>
          <a:chOff x="0" y="0"/>
          <a:chExt cx="0" cy="0"/>
        </a:xfrm>
      </p:grpSpPr>
      <p:pic>
        <p:nvPicPr>
          <p:cNvPr id="187" name="Google Shape;187;p32"/>
          <p:cNvPicPr preferRelativeResize="0"/>
          <p:nvPr/>
        </p:nvPicPr>
        <p:blipFill rotWithShape="1">
          <a:blip r:embed="rId2">
            <a:alphaModFix/>
          </a:blip>
          <a:srcRect b="0" l="0" r="0" t="0"/>
          <a:stretch/>
        </p:blipFill>
        <p:spPr>
          <a:xfrm>
            <a:off x="0" y="0"/>
            <a:ext cx="9144003" cy="514349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88" name="Shape 188"/>
        <p:cNvGrpSpPr/>
        <p:nvPr/>
      </p:nvGrpSpPr>
      <p:grpSpPr>
        <a:xfrm>
          <a:off x="0" y="0"/>
          <a:ext cx="0" cy="0"/>
          <a:chOff x="0" y="0"/>
          <a:chExt cx="0" cy="0"/>
        </a:xfrm>
      </p:grpSpPr>
      <p:pic>
        <p:nvPicPr>
          <p:cNvPr id="189" name="Google Shape;189;p33"/>
          <p:cNvPicPr preferRelativeResize="0"/>
          <p:nvPr/>
        </p:nvPicPr>
        <p:blipFill rotWithShape="1">
          <a:blip r:embed="rId2">
            <a:alphaModFix/>
          </a:blip>
          <a:srcRect b="0" l="0" r="0" t="0"/>
          <a:stretch/>
        </p:blipFill>
        <p:spPr>
          <a:xfrm>
            <a:off x="0" y="0"/>
            <a:ext cx="9144003" cy="514349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190" name="Shape 190"/>
        <p:cNvGrpSpPr/>
        <p:nvPr/>
      </p:nvGrpSpPr>
      <p:grpSpPr>
        <a:xfrm>
          <a:off x="0" y="0"/>
          <a:ext cx="0" cy="0"/>
          <a:chOff x="0" y="0"/>
          <a:chExt cx="0" cy="0"/>
        </a:xfrm>
      </p:grpSpPr>
      <p:pic>
        <p:nvPicPr>
          <p:cNvPr id="191" name="Google Shape;191;p34"/>
          <p:cNvPicPr preferRelativeResize="0"/>
          <p:nvPr/>
        </p:nvPicPr>
        <p:blipFill rotWithShape="1">
          <a:blip r:embed="rId2">
            <a:alphaModFix/>
          </a:blip>
          <a:srcRect b="0" l="0" r="0" t="0"/>
          <a:stretch/>
        </p:blipFill>
        <p:spPr>
          <a:xfrm>
            <a:off x="0" y="0"/>
            <a:ext cx="9144003" cy="514349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3">
    <p:spTree>
      <p:nvGrpSpPr>
        <p:cNvPr id="192" name="Shape 192"/>
        <p:cNvGrpSpPr/>
        <p:nvPr/>
      </p:nvGrpSpPr>
      <p:grpSpPr>
        <a:xfrm>
          <a:off x="0" y="0"/>
          <a:ext cx="0" cy="0"/>
          <a:chOff x="0" y="0"/>
          <a:chExt cx="0" cy="0"/>
        </a:xfrm>
      </p:grpSpPr>
      <p:pic>
        <p:nvPicPr>
          <p:cNvPr id="193" name="Google Shape;193;p35"/>
          <p:cNvPicPr preferRelativeResize="0"/>
          <p:nvPr/>
        </p:nvPicPr>
        <p:blipFill rotWithShape="1">
          <a:blip r:embed="rId2">
            <a:alphaModFix/>
          </a:blip>
          <a:srcRect b="0" l="0" r="0" t="0"/>
          <a:stretch/>
        </p:blipFill>
        <p:spPr>
          <a:xfrm>
            <a:off x="0" y="0"/>
            <a:ext cx="9144003" cy="514349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7" name="Shape 197"/>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98" name="Shape 198"/>
        <p:cNvGrpSpPr/>
        <p:nvPr/>
      </p:nvGrpSpPr>
      <p:grpSpPr>
        <a:xfrm>
          <a:off x="0" y="0"/>
          <a:ext cx="0" cy="0"/>
          <a:chOff x="0" y="0"/>
          <a:chExt cx="0" cy="0"/>
        </a:xfrm>
      </p:grpSpPr>
      <p:sp>
        <p:nvSpPr>
          <p:cNvPr id="199" name="Google Shape;199;p3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23" name="Google Shape;23;p5"/>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5"/>
          <p:cNvSpPr txBox="1"/>
          <p:nvPr>
            <p:ph idx="2" type="title"/>
          </p:nvPr>
        </p:nvSpPr>
        <p:spPr>
          <a:xfrm>
            <a:off x="2647500" y="1912063"/>
            <a:ext cx="4767300" cy="336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 name="Google Shape;25;p5"/>
          <p:cNvSpPr txBox="1"/>
          <p:nvPr>
            <p:ph idx="1" type="subTitle"/>
          </p:nvPr>
        </p:nvSpPr>
        <p:spPr>
          <a:xfrm>
            <a:off x="2647500" y="2237287"/>
            <a:ext cx="4767300" cy="6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 name="Google Shape;26;p5"/>
          <p:cNvSpPr txBox="1"/>
          <p:nvPr>
            <p:ph idx="3" type="title"/>
          </p:nvPr>
        </p:nvSpPr>
        <p:spPr>
          <a:xfrm>
            <a:off x="1729200" y="3233413"/>
            <a:ext cx="4767300" cy="33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27" name="Google Shape;27;p5"/>
          <p:cNvSpPr txBox="1"/>
          <p:nvPr>
            <p:ph idx="4" type="subTitle"/>
          </p:nvPr>
        </p:nvSpPr>
        <p:spPr>
          <a:xfrm>
            <a:off x="1729188" y="3558637"/>
            <a:ext cx="4767300" cy="65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30" name="Google Shape;30;p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33" name="Google Shape;33;p7"/>
          <p:cNvSpPr txBox="1"/>
          <p:nvPr>
            <p:ph idx="1" type="body"/>
          </p:nvPr>
        </p:nvSpPr>
        <p:spPr>
          <a:xfrm>
            <a:off x="4847475" y="1980450"/>
            <a:ext cx="3583500" cy="2391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34" name="Google Shape;34;p7"/>
          <p:cNvSpPr txBox="1"/>
          <p:nvPr>
            <p:ph type="title"/>
          </p:nvPr>
        </p:nvSpPr>
        <p:spPr>
          <a:xfrm>
            <a:off x="4847475" y="771150"/>
            <a:ext cx="3583500" cy="1209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b="0" l="0" r="0" t="0"/>
          <a:stretch/>
        </p:blipFill>
        <p:spPr>
          <a:xfrm>
            <a:off x="0" y="0"/>
            <a:ext cx="9144003" cy="5143490"/>
          </a:xfrm>
          <a:prstGeom prst="rect">
            <a:avLst/>
          </a:prstGeom>
          <a:noFill/>
          <a:ln>
            <a:noFill/>
          </a:ln>
        </p:spPr>
      </p:pic>
      <p:sp>
        <p:nvSpPr>
          <p:cNvPr id="37" name="Google Shape;37;p8"/>
          <p:cNvSpPr txBox="1"/>
          <p:nvPr>
            <p:ph type="title"/>
          </p:nvPr>
        </p:nvSpPr>
        <p:spPr>
          <a:xfrm>
            <a:off x="2157875" y="1307100"/>
            <a:ext cx="4828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9"/>
          <p:cNvPicPr preferRelativeResize="0"/>
          <p:nvPr/>
        </p:nvPicPr>
        <p:blipFill rotWithShape="1">
          <a:blip r:embed="rId3">
            <a:alphaModFix/>
          </a:blip>
          <a:srcRect b="0" l="0" r="0" t="0"/>
          <a:stretch/>
        </p:blipFill>
        <p:spPr>
          <a:xfrm>
            <a:off x="0" y="0"/>
            <a:ext cx="9144003" cy="5143490"/>
          </a:xfrm>
          <a:prstGeom prst="rect">
            <a:avLst/>
          </a:prstGeom>
          <a:noFill/>
          <a:ln>
            <a:noFill/>
          </a:ln>
        </p:spPr>
      </p:pic>
      <p:sp>
        <p:nvSpPr>
          <p:cNvPr id="40" name="Google Shape;40;p9"/>
          <p:cNvSpPr txBox="1"/>
          <p:nvPr>
            <p:ph type="title"/>
          </p:nvPr>
        </p:nvSpPr>
        <p:spPr>
          <a:xfrm>
            <a:off x="2241450" y="750875"/>
            <a:ext cx="4661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 name="Google Shape;41;p9"/>
          <p:cNvSpPr txBox="1"/>
          <p:nvPr>
            <p:ph idx="1" type="subTitle"/>
          </p:nvPr>
        </p:nvSpPr>
        <p:spPr>
          <a:xfrm>
            <a:off x="2241550" y="1592675"/>
            <a:ext cx="4661100" cy="12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type="title"/>
          </p:nvPr>
        </p:nvSpPr>
        <p:spPr>
          <a:xfrm>
            <a:off x="5267150" y="1366925"/>
            <a:ext cx="3154200" cy="91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100">
                <a:solidFill>
                  <a:schemeClr val="dk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3.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3000"/>
              <a:buFont typeface="Oxanium"/>
              <a:buNone/>
              <a:defRPr b="1" sz="3000">
                <a:solidFill>
                  <a:schemeClr val="lt1"/>
                </a:solidFill>
                <a:latin typeface="Oxanium"/>
                <a:ea typeface="Oxanium"/>
                <a:cs typeface="Oxanium"/>
                <a:sym typeface="Oxanium"/>
              </a:defRPr>
            </a:lvl1pPr>
            <a:lvl2pPr lvl="1" rtl="0">
              <a:spcBef>
                <a:spcPts val="0"/>
              </a:spcBef>
              <a:spcAft>
                <a:spcPts val="0"/>
              </a:spcAft>
              <a:buClr>
                <a:schemeClr val="lt1"/>
              </a:buClr>
              <a:buSzPts val="3000"/>
              <a:buFont typeface="Oxanium"/>
              <a:buNone/>
              <a:defRPr b="1" sz="3000">
                <a:solidFill>
                  <a:schemeClr val="lt1"/>
                </a:solidFill>
                <a:latin typeface="Oxanium"/>
                <a:ea typeface="Oxanium"/>
                <a:cs typeface="Oxanium"/>
                <a:sym typeface="Oxanium"/>
              </a:defRPr>
            </a:lvl2pPr>
            <a:lvl3pPr lvl="2" rtl="0">
              <a:spcBef>
                <a:spcPts val="0"/>
              </a:spcBef>
              <a:spcAft>
                <a:spcPts val="0"/>
              </a:spcAft>
              <a:buClr>
                <a:schemeClr val="lt1"/>
              </a:buClr>
              <a:buSzPts val="3000"/>
              <a:buFont typeface="Oxanium"/>
              <a:buNone/>
              <a:defRPr b="1" sz="3000">
                <a:solidFill>
                  <a:schemeClr val="lt1"/>
                </a:solidFill>
                <a:latin typeface="Oxanium"/>
                <a:ea typeface="Oxanium"/>
                <a:cs typeface="Oxanium"/>
                <a:sym typeface="Oxanium"/>
              </a:defRPr>
            </a:lvl3pPr>
            <a:lvl4pPr lvl="3" rtl="0">
              <a:spcBef>
                <a:spcPts val="0"/>
              </a:spcBef>
              <a:spcAft>
                <a:spcPts val="0"/>
              </a:spcAft>
              <a:buClr>
                <a:schemeClr val="lt1"/>
              </a:buClr>
              <a:buSzPts val="3000"/>
              <a:buFont typeface="Oxanium"/>
              <a:buNone/>
              <a:defRPr b="1" sz="3000">
                <a:solidFill>
                  <a:schemeClr val="lt1"/>
                </a:solidFill>
                <a:latin typeface="Oxanium"/>
                <a:ea typeface="Oxanium"/>
                <a:cs typeface="Oxanium"/>
                <a:sym typeface="Oxanium"/>
              </a:defRPr>
            </a:lvl4pPr>
            <a:lvl5pPr lvl="4" rtl="0">
              <a:spcBef>
                <a:spcPts val="0"/>
              </a:spcBef>
              <a:spcAft>
                <a:spcPts val="0"/>
              </a:spcAft>
              <a:buClr>
                <a:schemeClr val="lt1"/>
              </a:buClr>
              <a:buSzPts val="3000"/>
              <a:buFont typeface="Oxanium"/>
              <a:buNone/>
              <a:defRPr b="1" sz="3000">
                <a:solidFill>
                  <a:schemeClr val="lt1"/>
                </a:solidFill>
                <a:latin typeface="Oxanium"/>
                <a:ea typeface="Oxanium"/>
                <a:cs typeface="Oxanium"/>
                <a:sym typeface="Oxanium"/>
              </a:defRPr>
            </a:lvl5pPr>
            <a:lvl6pPr lvl="5" rtl="0">
              <a:spcBef>
                <a:spcPts val="0"/>
              </a:spcBef>
              <a:spcAft>
                <a:spcPts val="0"/>
              </a:spcAft>
              <a:buClr>
                <a:schemeClr val="lt1"/>
              </a:buClr>
              <a:buSzPts val="3000"/>
              <a:buFont typeface="Oxanium"/>
              <a:buNone/>
              <a:defRPr b="1" sz="3000">
                <a:solidFill>
                  <a:schemeClr val="lt1"/>
                </a:solidFill>
                <a:latin typeface="Oxanium"/>
                <a:ea typeface="Oxanium"/>
                <a:cs typeface="Oxanium"/>
                <a:sym typeface="Oxanium"/>
              </a:defRPr>
            </a:lvl6pPr>
            <a:lvl7pPr lvl="6" rtl="0">
              <a:spcBef>
                <a:spcPts val="0"/>
              </a:spcBef>
              <a:spcAft>
                <a:spcPts val="0"/>
              </a:spcAft>
              <a:buClr>
                <a:schemeClr val="lt1"/>
              </a:buClr>
              <a:buSzPts val="3000"/>
              <a:buFont typeface="Oxanium"/>
              <a:buNone/>
              <a:defRPr b="1" sz="3000">
                <a:solidFill>
                  <a:schemeClr val="lt1"/>
                </a:solidFill>
                <a:latin typeface="Oxanium"/>
                <a:ea typeface="Oxanium"/>
                <a:cs typeface="Oxanium"/>
                <a:sym typeface="Oxanium"/>
              </a:defRPr>
            </a:lvl7pPr>
            <a:lvl8pPr lvl="7" rtl="0">
              <a:spcBef>
                <a:spcPts val="0"/>
              </a:spcBef>
              <a:spcAft>
                <a:spcPts val="0"/>
              </a:spcAft>
              <a:buClr>
                <a:schemeClr val="lt1"/>
              </a:buClr>
              <a:buSzPts val="3000"/>
              <a:buFont typeface="Oxanium"/>
              <a:buNone/>
              <a:defRPr b="1" sz="3000">
                <a:solidFill>
                  <a:schemeClr val="lt1"/>
                </a:solidFill>
                <a:latin typeface="Oxanium"/>
                <a:ea typeface="Oxanium"/>
                <a:cs typeface="Oxanium"/>
                <a:sym typeface="Oxanium"/>
              </a:defRPr>
            </a:lvl8pPr>
            <a:lvl9pPr lvl="8" rtl="0">
              <a:spcBef>
                <a:spcPts val="0"/>
              </a:spcBef>
              <a:spcAft>
                <a:spcPts val="0"/>
              </a:spcAft>
              <a:buClr>
                <a:schemeClr val="lt1"/>
              </a:buClr>
              <a:buSzPts val="3000"/>
              <a:buFont typeface="Oxanium"/>
              <a:buNone/>
              <a:defRPr b="1" sz="3000">
                <a:solidFill>
                  <a:schemeClr val="lt1"/>
                </a:solidFill>
                <a:latin typeface="Oxanium"/>
                <a:ea typeface="Oxanium"/>
                <a:cs typeface="Oxanium"/>
                <a:sym typeface="Oxanium"/>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1pPr>
            <a:lvl2pPr indent="-317500" lvl="1" marL="914400">
              <a:lnSpc>
                <a:spcPct val="115000"/>
              </a:lnSpc>
              <a:spcBef>
                <a:spcPts val="160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7500" lvl="2" marL="1371600">
              <a:lnSpc>
                <a:spcPct val="115000"/>
              </a:lnSpc>
              <a:spcBef>
                <a:spcPts val="1600"/>
              </a:spcBef>
              <a:spcAft>
                <a:spcPts val="0"/>
              </a:spcAft>
              <a:buClr>
                <a:schemeClr val="lt1"/>
              </a:buClr>
              <a:buSzPts val="1400"/>
              <a:buFont typeface="Barlow"/>
              <a:buChar char="■"/>
              <a:defRPr>
                <a:solidFill>
                  <a:schemeClr val="lt1"/>
                </a:solidFill>
                <a:latin typeface="Barlow"/>
                <a:ea typeface="Barlow"/>
                <a:cs typeface="Barlow"/>
                <a:sym typeface="Barlow"/>
              </a:defRPr>
            </a:lvl3pPr>
            <a:lvl4pPr indent="-317500" lvl="3" marL="1828800">
              <a:lnSpc>
                <a:spcPct val="115000"/>
              </a:lnSpc>
              <a:spcBef>
                <a:spcPts val="1600"/>
              </a:spcBef>
              <a:spcAft>
                <a:spcPts val="0"/>
              </a:spcAft>
              <a:buClr>
                <a:schemeClr val="lt1"/>
              </a:buClr>
              <a:buSzPts val="1400"/>
              <a:buFont typeface="Barlow"/>
              <a:buChar char="●"/>
              <a:defRPr>
                <a:solidFill>
                  <a:schemeClr val="lt1"/>
                </a:solidFill>
                <a:latin typeface="Barlow"/>
                <a:ea typeface="Barlow"/>
                <a:cs typeface="Barlow"/>
                <a:sym typeface="Barlow"/>
              </a:defRPr>
            </a:lvl4pPr>
            <a:lvl5pPr indent="-317500" lvl="4" marL="2286000">
              <a:lnSpc>
                <a:spcPct val="115000"/>
              </a:lnSpc>
              <a:spcBef>
                <a:spcPts val="1600"/>
              </a:spcBef>
              <a:spcAft>
                <a:spcPts val="0"/>
              </a:spcAft>
              <a:buClr>
                <a:schemeClr val="lt1"/>
              </a:buClr>
              <a:buSzPts val="1400"/>
              <a:buFont typeface="Barlow"/>
              <a:buChar char="○"/>
              <a:defRPr>
                <a:solidFill>
                  <a:schemeClr val="lt1"/>
                </a:solidFill>
                <a:latin typeface="Barlow"/>
                <a:ea typeface="Barlow"/>
                <a:cs typeface="Barlow"/>
                <a:sym typeface="Barlow"/>
              </a:defRPr>
            </a:lvl5pPr>
            <a:lvl6pPr indent="-317500" lvl="5" marL="2743200">
              <a:lnSpc>
                <a:spcPct val="115000"/>
              </a:lnSpc>
              <a:spcBef>
                <a:spcPts val="1600"/>
              </a:spcBef>
              <a:spcAft>
                <a:spcPts val="0"/>
              </a:spcAft>
              <a:buClr>
                <a:schemeClr val="lt1"/>
              </a:buClr>
              <a:buSzPts val="1400"/>
              <a:buFont typeface="Barlow"/>
              <a:buChar char="■"/>
              <a:defRPr>
                <a:solidFill>
                  <a:schemeClr val="lt1"/>
                </a:solidFill>
                <a:latin typeface="Barlow"/>
                <a:ea typeface="Barlow"/>
                <a:cs typeface="Barlow"/>
                <a:sym typeface="Barlow"/>
              </a:defRPr>
            </a:lvl6pPr>
            <a:lvl7pPr indent="-317500" lvl="6" marL="3200400">
              <a:lnSpc>
                <a:spcPct val="115000"/>
              </a:lnSpc>
              <a:spcBef>
                <a:spcPts val="1600"/>
              </a:spcBef>
              <a:spcAft>
                <a:spcPts val="0"/>
              </a:spcAft>
              <a:buClr>
                <a:schemeClr val="lt1"/>
              </a:buClr>
              <a:buSzPts val="1400"/>
              <a:buFont typeface="Barlow"/>
              <a:buChar char="●"/>
              <a:defRPr>
                <a:solidFill>
                  <a:schemeClr val="lt1"/>
                </a:solidFill>
                <a:latin typeface="Barlow"/>
                <a:ea typeface="Barlow"/>
                <a:cs typeface="Barlow"/>
                <a:sym typeface="Barlow"/>
              </a:defRPr>
            </a:lvl7pPr>
            <a:lvl8pPr indent="-317500" lvl="7" marL="3657600">
              <a:lnSpc>
                <a:spcPct val="115000"/>
              </a:lnSpc>
              <a:spcBef>
                <a:spcPts val="1600"/>
              </a:spcBef>
              <a:spcAft>
                <a:spcPts val="0"/>
              </a:spcAft>
              <a:buClr>
                <a:schemeClr val="lt1"/>
              </a:buClr>
              <a:buSzPts val="1400"/>
              <a:buFont typeface="Barlow"/>
              <a:buChar char="○"/>
              <a:defRPr>
                <a:solidFill>
                  <a:schemeClr val="lt1"/>
                </a:solidFill>
                <a:latin typeface="Barlow"/>
                <a:ea typeface="Barlow"/>
                <a:cs typeface="Barlow"/>
                <a:sym typeface="Barlow"/>
              </a:defRPr>
            </a:lvl8pPr>
            <a:lvl9pPr indent="-317500" lvl="8" marL="4114800">
              <a:lnSpc>
                <a:spcPct val="115000"/>
              </a:lnSpc>
              <a:spcBef>
                <a:spcPts val="1600"/>
              </a:spcBef>
              <a:spcAft>
                <a:spcPts val="1600"/>
              </a:spcAft>
              <a:buClr>
                <a:schemeClr val="lt1"/>
              </a:buClr>
              <a:buSzPts val="1400"/>
              <a:buFont typeface="Barlow"/>
              <a:buChar char="■"/>
              <a:defRPr>
                <a:solidFill>
                  <a:schemeClr val="lt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94" name="Shape 194"/>
        <p:cNvGrpSpPr/>
        <p:nvPr/>
      </p:nvGrpSpPr>
      <p:grpSpPr>
        <a:xfrm>
          <a:off x="0" y="0"/>
          <a:ext cx="0" cy="0"/>
          <a:chOff x="0" y="0"/>
          <a:chExt cx="0" cy="0"/>
        </a:xfrm>
      </p:grpSpPr>
      <p:sp>
        <p:nvSpPr>
          <p:cNvPr id="195" name="Google Shape;195;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96" name="Google Shape;196;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1.xml"/><Relationship Id="rId4" Type="http://schemas.openxmlformats.org/officeDocument/2006/relationships/slide" Target="/ppt/slides/slide38.xml"/><Relationship Id="rId9" Type="http://schemas.openxmlformats.org/officeDocument/2006/relationships/slide" Target="/ppt/slides/slide43.xml"/><Relationship Id="rId5" Type="http://schemas.openxmlformats.org/officeDocument/2006/relationships/slide" Target="/ppt/slides/slide37.xml"/><Relationship Id="rId6" Type="http://schemas.openxmlformats.org/officeDocument/2006/relationships/slide" Target="/ppt/slides/slide37.xml"/><Relationship Id="rId7" Type="http://schemas.openxmlformats.org/officeDocument/2006/relationships/slide" Target="/ppt/slides/slide35.xml"/><Relationship Id="rId8" Type="http://schemas.openxmlformats.org/officeDocument/2006/relationships/slide" Target="/ppt/slides/slide41.xml"/><Relationship Id="rId11" Type="http://schemas.openxmlformats.org/officeDocument/2006/relationships/hyperlink" Target="http://bit.ly/2Tynxth" TargetMode="External"/><Relationship Id="rId10" Type="http://schemas.openxmlformats.org/officeDocument/2006/relationships/slide" Target="/ppt/slides/slide49.xm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5" Type="http://schemas.openxmlformats.org/officeDocument/2006/relationships/hyperlink" Target="https://www.flaticon.com/?utm_source=slidesgo_template&amp;utm_medium=referral-link&amp;utm_campaign=promo-slide&amp;utm_term=slidesgo&amp;utm_content=flaticon"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17" Type="http://schemas.openxmlformats.org/officeDocument/2006/relationships/hyperlink" Target="https://wepik.com/?utm_source=slidesgo_template&amp;utm_medium=referral-link&amp;utm_campaign=promo-slide&amp;utm_term=slidesgo&amp;utm_content=wepik" TargetMode="External"/><Relationship Id="rId16"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vidfy.com/?utm_source=slidesgo_template&amp;utm_medium=referral-link&amp;utm_campaign=promo-slide&amp;utm_term=slidesgo&amp;utm_content=vidf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9.jpg"/><Relationship Id="rId4" Type="http://schemas.openxmlformats.org/officeDocument/2006/relationships/image" Target="../media/image38.jpg"/><Relationship Id="rId5" Type="http://schemas.openxmlformats.org/officeDocument/2006/relationships/image" Target="../media/image4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peo7w6kUkGVUazT27IptsIU_oW3DwrOAF0O6FWwqCk/copy" TargetMode="External"/><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peo7w6kUkGVUazT27IptsIU_oW3DwrOAF0O6FWwqCk/copy" TargetMode="External"/><Relationship Id="rId5"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hyperlink" Target="https://www.freepik.com/free-vector/scientific-realistic-abstract-concept-with-colorful-model-atom-light-isolated_11241905.htm/?utm_source=slidesgo_template&amp;utm_medium=referral-link&amp;utm_campaign=sg_resources&amp;utm_content=freepik" TargetMode="External"/><Relationship Id="rId4" Type="http://schemas.openxmlformats.org/officeDocument/2006/relationships/hyperlink" Target="https://www.freepik.com/free-vector/scientific-colorful-abstract-concept-with-molecular-connected-structure-white-isolated_11241885.htm/?utm_source=slidesgo_template&amp;utm_medium=referral-link&amp;utm_campaign=sg_resources&amp;utm_content=freepik" TargetMode="External"/><Relationship Id="rId5" Type="http://schemas.openxmlformats.org/officeDocument/2006/relationships/hyperlink" Target="https://www.freepik.com/free-vector/structural-chemical-formula-3d_11632232.htm/?utm_source=slidesgo_template&amp;utm_medium=referral-link&amp;utm_campaign=sg_resources&amp;utm_content=freepik" TargetMode="External"/><Relationship Id="rId6" Type="http://schemas.openxmlformats.org/officeDocument/2006/relationships/image" Target="../media/image36.png"/><Relationship Id="rId7" Type="http://schemas.openxmlformats.org/officeDocument/2006/relationships/image" Target="../media/image42.png"/><Relationship Id="rId8"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freepik.com/free-photo/laboratory-glassware-microscope-arrangement_11630681.htm/?utm_source=slidesgo_template&amp;utm_medium=referral-link&amp;utm_campaign=sg_resources&amp;utm_content=freepik" TargetMode="External"/><Relationship Id="rId4" Type="http://schemas.openxmlformats.org/officeDocument/2006/relationships/hyperlink" Target="https://www.freepik.com/free-photo/still-life-arrangement-test-tubes_19333961.htm/?utm_source=slidesgo_template&amp;utm_medium=referral-link&amp;utm_campaign=sg_resources&amp;utm_content=freepik" TargetMode="External"/><Relationship Id="rId9" Type="http://schemas.openxmlformats.org/officeDocument/2006/relationships/hyperlink" Target="https://www.freepik.com/free-vector/shining-atom-model-nuclear-model-atom-with-electrons-positrons-illustration_13400123.htm/?utm_source=slidesgo_template&amp;utm_medium=referral-link&amp;utm_campaign=sg_resources&amp;utm_content=freepik" TargetMode="External"/><Relationship Id="rId5" Type="http://schemas.openxmlformats.org/officeDocument/2006/relationships/hyperlink" Target="https://www.freepik.com/free-photo/medium-shot-scientists-lab_14309338.htm/?utm_source=slidesgo_template&amp;utm_medium=referral-link&amp;utm_campaign=sg_resources&amp;utm_content=freepik" TargetMode="External"/><Relationship Id="rId6" Type="http://schemas.openxmlformats.org/officeDocument/2006/relationships/hyperlink" Target="https://www.freepik.com/free-photo/medium-shot-smiley-scientist_14309325.htm/?utm_source=slidesgo_template&amp;utm_medium=referral-link&amp;utm_campaign=sg_resources&amp;utm_content=freepik" TargetMode="External"/><Relationship Id="rId7" Type="http://schemas.openxmlformats.org/officeDocument/2006/relationships/hyperlink" Target="https://www.freepik.com/free-photo/side-view-female-scientist-posing-lab-with-microscope-surgical-gloves_7437208.htm/?utm_source=slidesgo_template&amp;utm_medium=referral-link&amp;utm_campaign=sg_resources&amp;utm_content=freepik" TargetMode="External"/><Relationship Id="rId8" Type="http://schemas.openxmlformats.org/officeDocument/2006/relationships/hyperlink" Target="https://www.freepik.com/free-vector/nuclear-atom-banners-nanotechnologies-physical-technology-banner-set_13400124.htm/?utm_source=slidesgo_template&amp;utm_medium=referral-link&amp;utm_campaign=sg_resources&amp;utm_content=freepik" TargetMode="External"/><Relationship Id="rId10" Type="http://schemas.openxmlformats.org/officeDocument/2006/relationships/hyperlink" Target="https://www.flaticon.com/packs/nuclear-energy-60/?utm_source=slidesgo_template&amp;utm_medium=referral-link&amp;utm_campaign=sg_resources&amp;utm_content=flatic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fonts.google.com/specimen/Oxanium" TargetMode="External"/><Relationship Id="rId4" Type="http://schemas.openxmlformats.org/officeDocument/2006/relationships/hyperlink" Target="https://fonts.google.com/specimen/Barlow"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0.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1.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3.png"/><Relationship Id="rId14" Type="http://schemas.openxmlformats.org/officeDocument/2006/relationships/image" Target="../media/image43.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5.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hyperlink" Target="https://workspace.google.com/marketplace/app/icons_for_slides_docs/3815783265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ph type="ctrTitle"/>
          </p:nvPr>
        </p:nvSpPr>
        <p:spPr>
          <a:xfrm>
            <a:off x="2307700" y="1175325"/>
            <a:ext cx="4528800" cy="25533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0" lang="en" sz="1900">
                <a:latin typeface="Oxanium Light"/>
                <a:ea typeface="Oxanium Light"/>
                <a:cs typeface="Oxanium Light"/>
                <a:sym typeface="Oxanium Light"/>
              </a:rPr>
              <a:t>SCIENCE SUBJECT FOR HIGH SCHOOL</a:t>
            </a:r>
            <a:r>
              <a:rPr lang="en" sz="1900"/>
              <a:t> </a:t>
            </a:r>
            <a:endParaRPr sz="1900"/>
          </a:p>
          <a:p>
            <a:pPr indent="0" lvl="0" marL="0" rtl="0" algn="ctr">
              <a:spcBef>
                <a:spcPts val="0"/>
              </a:spcBef>
              <a:spcAft>
                <a:spcPts val="0"/>
              </a:spcAft>
              <a:buNone/>
            </a:pPr>
            <a:r>
              <a:rPr lang="en" sz="6100"/>
              <a:t>NUCLEAR</a:t>
            </a:r>
            <a:endParaRPr sz="6100"/>
          </a:p>
          <a:p>
            <a:pPr indent="0" lvl="0" marL="0" rtl="0" algn="ctr">
              <a:spcBef>
                <a:spcPts val="0"/>
              </a:spcBef>
              <a:spcAft>
                <a:spcPts val="0"/>
              </a:spcAft>
              <a:buNone/>
            </a:pPr>
            <a:r>
              <a:rPr lang="en" sz="6100"/>
              <a:t>CHEMISTRY</a:t>
            </a:r>
            <a:endParaRPr sz="6100"/>
          </a:p>
        </p:txBody>
      </p:sp>
      <p:sp>
        <p:nvSpPr>
          <p:cNvPr id="205" name="Google Shape;205;p39"/>
          <p:cNvSpPr txBox="1"/>
          <p:nvPr>
            <p:ph idx="1" type="subTitle"/>
          </p:nvPr>
        </p:nvSpPr>
        <p:spPr>
          <a:xfrm>
            <a:off x="2307550" y="3728625"/>
            <a:ext cx="4528800" cy="4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206" name="Google Shape;206;p39"/>
          <p:cNvSpPr txBox="1"/>
          <p:nvPr/>
        </p:nvSpPr>
        <p:spPr>
          <a:xfrm>
            <a:off x="6836350" y="539400"/>
            <a:ext cx="1594500" cy="3339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solidFill>
                  <a:schemeClr val="lt1"/>
                </a:solidFill>
                <a:latin typeface="Oxanium"/>
                <a:ea typeface="Oxanium"/>
                <a:cs typeface="Oxanium"/>
                <a:sym typeface="Oxanium"/>
              </a:rPr>
              <a:t>10TH GRADE</a:t>
            </a:r>
            <a:endParaRPr>
              <a:solidFill>
                <a:schemeClr val="lt1"/>
              </a:solidFill>
              <a:latin typeface="Oxanium"/>
              <a:ea typeface="Oxanium"/>
              <a:cs typeface="Oxanium"/>
              <a:sym typeface="Oxan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FOUR MAIN REACTION TYPES</a:t>
            </a:r>
            <a:endParaRPr/>
          </a:p>
        </p:txBody>
      </p:sp>
      <p:sp>
        <p:nvSpPr>
          <p:cNvPr id="326" name="Google Shape;326;p48"/>
          <p:cNvSpPr txBox="1"/>
          <p:nvPr>
            <p:ph idx="6" type="subTitle"/>
          </p:nvPr>
        </p:nvSpPr>
        <p:spPr>
          <a:xfrm>
            <a:off x="1732125" y="3749150"/>
            <a:ext cx="261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 full of iron oxide dust</a:t>
            </a:r>
            <a:endParaRPr/>
          </a:p>
        </p:txBody>
      </p:sp>
      <p:sp>
        <p:nvSpPr>
          <p:cNvPr id="327" name="Google Shape;327;p48"/>
          <p:cNvSpPr txBox="1"/>
          <p:nvPr>
            <p:ph idx="2" type="title"/>
          </p:nvPr>
        </p:nvSpPr>
        <p:spPr>
          <a:xfrm>
            <a:off x="1732125" y="1990000"/>
            <a:ext cx="26166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Fission</a:t>
            </a:r>
            <a:endParaRPr/>
          </a:p>
        </p:txBody>
      </p:sp>
      <p:sp>
        <p:nvSpPr>
          <p:cNvPr id="328" name="Google Shape;328;p48"/>
          <p:cNvSpPr txBox="1"/>
          <p:nvPr>
            <p:ph idx="1" type="subTitle"/>
          </p:nvPr>
        </p:nvSpPr>
        <p:spPr>
          <a:xfrm>
            <a:off x="1732125" y="2315200"/>
            <a:ext cx="261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a:t>
            </a:r>
            <a:r>
              <a:rPr lang="en"/>
              <a:t>the closest planet to the Sun and the smallest one </a:t>
            </a:r>
            <a:endParaRPr/>
          </a:p>
        </p:txBody>
      </p:sp>
      <p:sp>
        <p:nvSpPr>
          <p:cNvPr id="329" name="Google Shape;329;p48"/>
          <p:cNvSpPr txBox="1"/>
          <p:nvPr>
            <p:ph idx="3" type="title"/>
          </p:nvPr>
        </p:nvSpPr>
        <p:spPr>
          <a:xfrm>
            <a:off x="4795471" y="1990000"/>
            <a:ext cx="26166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Fusion</a:t>
            </a:r>
            <a:endParaRPr/>
          </a:p>
        </p:txBody>
      </p:sp>
      <p:sp>
        <p:nvSpPr>
          <p:cNvPr id="330" name="Google Shape;330;p48"/>
          <p:cNvSpPr txBox="1"/>
          <p:nvPr>
            <p:ph idx="4" type="subTitle"/>
          </p:nvPr>
        </p:nvSpPr>
        <p:spPr>
          <a:xfrm>
            <a:off x="4795463" y="2315200"/>
            <a:ext cx="2616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a gas giant and the biggest planet of them all</a:t>
            </a:r>
            <a:endParaRPr/>
          </a:p>
        </p:txBody>
      </p:sp>
      <p:sp>
        <p:nvSpPr>
          <p:cNvPr id="331" name="Google Shape;331;p48"/>
          <p:cNvSpPr txBox="1"/>
          <p:nvPr>
            <p:ph idx="5" type="title"/>
          </p:nvPr>
        </p:nvSpPr>
        <p:spPr>
          <a:xfrm>
            <a:off x="1732125" y="3423950"/>
            <a:ext cx="26166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Nuclear decay</a:t>
            </a:r>
            <a:endParaRPr/>
          </a:p>
        </p:txBody>
      </p:sp>
      <p:sp>
        <p:nvSpPr>
          <p:cNvPr id="332" name="Google Shape;332;p48"/>
          <p:cNvSpPr txBox="1"/>
          <p:nvPr>
            <p:ph idx="7" type="title"/>
          </p:nvPr>
        </p:nvSpPr>
        <p:spPr>
          <a:xfrm>
            <a:off x="4795471" y="3423950"/>
            <a:ext cx="26166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Transmutation</a:t>
            </a:r>
            <a:endParaRPr/>
          </a:p>
        </p:txBody>
      </p:sp>
      <p:sp>
        <p:nvSpPr>
          <p:cNvPr id="333" name="Google Shape;333;p48"/>
          <p:cNvSpPr txBox="1"/>
          <p:nvPr>
            <p:ph idx="8" type="subTitle"/>
          </p:nvPr>
        </p:nvSpPr>
        <p:spPr>
          <a:xfrm>
            <a:off x="4795463" y="3749150"/>
            <a:ext cx="2616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Saturn is composed mostly</a:t>
            </a:r>
            <a:endParaRPr>
              <a:solidFill>
                <a:schemeClr val="lt1"/>
              </a:solidFill>
            </a:endParaRPr>
          </a:p>
          <a:p>
            <a:pPr indent="0" lvl="0" marL="0" rtl="0" algn="r">
              <a:spcBef>
                <a:spcPts val="0"/>
              </a:spcBef>
              <a:spcAft>
                <a:spcPts val="0"/>
              </a:spcAft>
              <a:buNone/>
            </a:pPr>
            <a:r>
              <a:rPr lang="en">
                <a:solidFill>
                  <a:schemeClr val="lt1"/>
                </a:solidFill>
              </a:rPr>
              <a:t> of hydrogen and helium</a:t>
            </a:r>
            <a:endParaRPr>
              <a:solidFill>
                <a:schemeClr val="lt1"/>
              </a:solidFill>
            </a:endParaRPr>
          </a:p>
        </p:txBody>
      </p:sp>
      <p:sp>
        <p:nvSpPr>
          <p:cNvPr id="334" name="Google Shape;334;p48"/>
          <p:cNvSpPr/>
          <p:nvPr/>
        </p:nvSpPr>
        <p:spPr>
          <a:xfrm>
            <a:off x="825375" y="1953247"/>
            <a:ext cx="906600" cy="906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8"/>
          <p:cNvSpPr/>
          <p:nvPr/>
        </p:nvSpPr>
        <p:spPr>
          <a:xfrm>
            <a:off x="825375" y="3387197"/>
            <a:ext cx="906600" cy="906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8"/>
          <p:cNvSpPr/>
          <p:nvPr/>
        </p:nvSpPr>
        <p:spPr>
          <a:xfrm>
            <a:off x="7412025" y="1953247"/>
            <a:ext cx="906600" cy="906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8"/>
          <p:cNvSpPr/>
          <p:nvPr/>
        </p:nvSpPr>
        <p:spPr>
          <a:xfrm>
            <a:off x="7412025" y="3387197"/>
            <a:ext cx="906600" cy="906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48"/>
          <p:cNvGrpSpPr/>
          <p:nvPr/>
        </p:nvGrpSpPr>
        <p:grpSpPr>
          <a:xfrm>
            <a:off x="1092551" y="2220436"/>
            <a:ext cx="372247" cy="372228"/>
            <a:chOff x="2172501" y="2904544"/>
            <a:chExt cx="520989" cy="520963"/>
          </a:xfrm>
        </p:grpSpPr>
        <p:sp>
          <p:nvSpPr>
            <p:cNvPr id="339" name="Google Shape;339;p48"/>
            <p:cNvSpPr/>
            <p:nvPr/>
          </p:nvSpPr>
          <p:spPr>
            <a:xfrm>
              <a:off x="2356638" y="3088655"/>
              <a:ext cx="152719" cy="182517"/>
            </a:xfrm>
            <a:custGeom>
              <a:rect b="b" l="l" r="r" t="t"/>
              <a:pathLst>
                <a:path extrusionOk="0" h="6995" w="5853">
                  <a:moveTo>
                    <a:pt x="2927" y="1178"/>
                  </a:moveTo>
                  <a:cubicBezTo>
                    <a:pt x="3899" y="1178"/>
                    <a:pt x="4684" y="1963"/>
                    <a:pt x="4684" y="2927"/>
                  </a:cubicBezTo>
                  <a:cubicBezTo>
                    <a:pt x="4684" y="3373"/>
                    <a:pt x="4515" y="3801"/>
                    <a:pt x="4220" y="4122"/>
                  </a:cubicBezTo>
                  <a:cubicBezTo>
                    <a:pt x="3899" y="3765"/>
                    <a:pt x="3444" y="3542"/>
                    <a:pt x="2927" y="3542"/>
                  </a:cubicBezTo>
                  <a:cubicBezTo>
                    <a:pt x="2418" y="3542"/>
                    <a:pt x="1954" y="3765"/>
                    <a:pt x="1642" y="4122"/>
                  </a:cubicBezTo>
                  <a:cubicBezTo>
                    <a:pt x="1348" y="3801"/>
                    <a:pt x="1169" y="3373"/>
                    <a:pt x="1169" y="2927"/>
                  </a:cubicBezTo>
                  <a:cubicBezTo>
                    <a:pt x="1169" y="1963"/>
                    <a:pt x="1963" y="1178"/>
                    <a:pt x="2927" y="1178"/>
                  </a:cubicBezTo>
                  <a:close/>
                  <a:moveTo>
                    <a:pt x="2927" y="1"/>
                  </a:moveTo>
                  <a:cubicBezTo>
                    <a:pt x="1312" y="1"/>
                    <a:pt x="1" y="1321"/>
                    <a:pt x="1" y="2927"/>
                  </a:cubicBezTo>
                  <a:cubicBezTo>
                    <a:pt x="1" y="3863"/>
                    <a:pt x="456" y="4747"/>
                    <a:pt x="1205" y="5291"/>
                  </a:cubicBezTo>
                  <a:cubicBezTo>
                    <a:pt x="1214" y="6236"/>
                    <a:pt x="1981" y="6995"/>
                    <a:pt x="2927" y="6995"/>
                  </a:cubicBezTo>
                  <a:cubicBezTo>
                    <a:pt x="3872" y="6995"/>
                    <a:pt x="4648" y="6236"/>
                    <a:pt x="4657" y="5291"/>
                  </a:cubicBezTo>
                  <a:cubicBezTo>
                    <a:pt x="5398" y="4747"/>
                    <a:pt x="5853" y="3863"/>
                    <a:pt x="5853" y="2927"/>
                  </a:cubicBezTo>
                  <a:cubicBezTo>
                    <a:pt x="5853" y="1321"/>
                    <a:pt x="4541" y="1"/>
                    <a:pt x="29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8"/>
            <p:cNvSpPr/>
            <p:nvPr/>
          </p:nvSpPr>
          <p:spPr>
            <a:xfrm>
              <a:off x="2264922" y="2993207"/>
              <a:ext cx="336150" cy="339881"/>
            </a:xfrm>
            <a:custGeom>
              <a:rect b="b" l="l" r="r" t="t"/>
              <a:pathLst>
                <a:path extrusionOk="0" h="13026" w="12883">
                  <a:moveTo>
                    <a:pt x="6442" y="1312"/>
                  </a:moveTo>
                  <a:cubicBezTo>
                    <a:pt x="9350" y="1312"/>
                    <a:pt x="11714" y="3676"/>
                    <a:pt x="11714" y="6585"/>
                  </a:cubicBezTo>
                  <a:cubicBezTo>
                    <a:pt x="11714" y="9493"/>
                    <a:pt x="9350" y="11857"/>
                    <a:pt x="6442" y="11857"/>
                  </a:cubicBezTo>
                  <a:cubicBezTo>
                    <a:pt x="3533" y="11857"/>
                    <a:pt x="1169" y="9493"/>
                    <a:pt x="1169" y="6585"/>
                  </a:cubicBezTo>
                  <a:cubicBezTo>
                    <a:pt x="1169" y="5363"/>
                    <a:pt x="1589" y="4194"/>
                    <a:pt x="2356" y="3257"/>
                  </a:cubicBezTo>
                  <a:cubicBezTo>
                    <a:pt x="2597" y="3391"/>
                    <a:pt x="2864" y="3462"/>
                    <a:pt x="3159" y="3462"/>
                  </a:cubicBezTo>
                  <a:cubicBezTo>
                    <a:pt x="4113" y="3462"/>
                    <a:pt x="4889" y="2686"/>
                    <a:pt x="4889" y="1732"/>
                  </a:cubicBezTo>
                  <a:cubicBezTo>
                    <a:pt x="4889" y="1669"/>
                    <a:pt x="4889" y="1607"/>
                    <a:pt x="4880" y="1544"/>
                  </a:cubicBezTo>
                  <a:cubicBezTo>
                    <a:pt x="5380" y="1393"/>
                    <a:pt x="5906" y="1312"/>
                    <a:pt x="6442" y="1312"/>
                  </a:cubicBezTo>
                  <a:close/>
                  <a:moveTo>
                    <a:pt x="3159" y="1"/>
                  </a:moveTo>
                  <a:cubicBezTo>
                    <a:pt x="2204" y="1"/>
                    <a:pt x="1437" y="777"/>
                    <a:pt x="1437" y="1732"/>
                  </a:cubicBezTo>
                  <a:cubicBezTo>
                    <a:pt x="1437" y="1964"/>
                    <a:pt x="1482" y="2178"/>
                    <a:pt x="1562" y="2383"/>
                  </a:cubicBezTo>
                  <a:cubicBezTo>
                    <a:pt x="554" y="3552"/>
                    <a:pt x="1" y="5032"/>
                    <a:pt x="1" y="6585"/>
                  </a:cubicBezTo>
                  <a:cubicBezTo>
                    <a:pt x="1" y="10135"/>
                    <a:pt x="2891" y="13026"/>
                    <a:pt x="6442" y="13026"/>
                  </a:cubicBezTo>
                  <a:cubicBezTo>
                    <a:pt x="9992" y="13026"/>
                    <a:pt x="12883" y="10135"/>
                    <a:pt x="12883" y="6585"/>
                  </a:cubicBezTo>
                  <a:cubicBezTo>
                    <a:pt x="12883" y="3034"/>
                    <a:pt x="9992" y="144"/>
                    <a:pt x="6442" y="144"/>
                  </a:cubicBezTo>
                  <a:cubicBezTo>
                    <a:pt x="5728" y="144"/>
                    <a:pt x="5023" y="260"/>
                    <a:pt x="4354" y="492"/>
                  </a:cubicBezTo>
                  <a:cubicBezTo>
                    <a:pt x="4051" y="188"/>
                    <a:pt x="3623" y="1"/>
                    <a:pt x="3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8"/>
            <p:cNvSpPr/>
            <p:nvPr/>
          </p:nvSpPr>
          <p:spPr>
            <a:xfrm>
              <a:off x="2172501" y="2904544"/>
              <a:ext cx="520989" cy="520963"/>
            </a:xfrm>
            <a:custGeom>
              <a:rect b="b" l="l" r="r" t="t"/>
              <a:pathLst>
                <a:path extrusionOk="0" h="19966" w="19967">
                  <a:moveTo>
                    <a:pt x="9984" y="1169"/>
                  </a:moveTo>
                  <a:cubicBezTo>
                    <a:pt x="12339" y="1169"/>
                    <a:pt x="14551" y="2088"/>
                    <a:pt x="16219" y="3756"/>
                  </a:cubicBezTo>
                  <a:cubicBezTo>
                    <a:pt x="17879" y="5415"/>
                    <a:pt x="18798" y="7628"/>
                    <a:pt x="18798" y="9983"/>
                  </a:cubicBezTo>
                  <a:cubicBezTo>
                    <a:pt x="18798" y="12338"/>
                    <a:pt x="17879" y="14550"/>
                    <a:pt x="16219" y="16218"/>
                  </a:cubicBezTo>
                  <a:cubicBezTo>
                    <a:pt x="14551" y="17878"/>
                    <a:pt x="12339" y="18797"/>
                    <a:pt x="9984" y="18797"/>
                  </a:cubicBezTo>
                  <a:cubicBezTo>
                    <a:pt x="8110" y="18797"/>
                    <a:pt x="6344" y="18226"/>
                    <a:pt x="4836" y="17137"/>
                  </a:cubicBezTo>
                  <a:cubicBezTo>
                    <a:pt x="4916" y="16941"/>
                    <a:pt x="4952" y="16736"/>
                    <a:pt x="4952" y="16513"/>
                  </a:cubicBezTo>
                  <a:cubicBezTo>
                    <a:pt x="4952" y="15567"/>
                    <a:pt x="4176" y="14791"/>
                    <a:pt x="3230" y="14791"/>
                  </a:cubicBezTo>
                  <a:cubicBezTo>
                    <a:pt x="3025" y="14791"/>
                    <a:pt x="2838" y="14818"/>
                    <a:pt x="2659" y="14880"/>
                  </a:cubicBezTo>
                  <a:cubicBezTo>
                    <a:pt x="1687" y="13435"/>
                    <a:pt x="1170" y="11749"/>
                    <a:pt x="1170" y="9983"/>
                  </a:cubicBezTo>
                  <a:cubicBezTo>
                    <a:pt x="1170" y="7628"/>
                    <a:pt x="2089" y="5415"/>
                    <a:pt x="3757" y="3756"/>
                  </a:cubicBezTo>
                  <a:cubicBezTo>
                    <a:pt x="5416" y="2088"/>
                    <a:pt x="7628" y="1169"/>
                    <a:pt x="9984" y="1169"/>
                  </a:cubicBezTo>
                  <a:close/>
                  <a:moveTo>
                    <a:pt x="9984" y="0"/>
                  </a:moveTo>
                  <a:cubicBezTo>
                    <a:pt x="7316" y="0"/>
                    <a:pt x="4809" y="1044"/>
                    <a:pt x="2927" y="2926"/>
                  </a:cubicBezTo>
                  <a:cubicBezTo>
                    <a:pt x="1045" y="4809"/>
                    <a:pt x="1" y="7315"/>
                    <a:pt x="1" y="9983"/>
                  </a:cubicBezTo>
                  <a:cubicBezTo>
                    <a:pt x="1" y="12017"/>
                    <a:pt x="608" y="13961"/>
                    <a:pt x="1750" y="15621"/>
                  </a:cubicBezTo>
                  <a:cubicBezTo>
                    <a:pt x="1589" y="15888"/>
                    <a:pt x="1500" y="16192"/>
                    <a:pt x="1500" y="16513"/>
                  </a:cubicBezTo>
                  <a:cubicBezTo>
                    <a:pt x="1500" y="17467"/>
                    <a:pt x="2276" y="18244"/>
                    <a:pt x="3230" y="18244"/>
                  </a:cubicBezTo>
                  <a:cubicBezTo>
                    <a:pt x="3534" y="18244"/>
                    <a:pt x="3819" y="18163"/>
                    <a:pt x="4069" y="18021"/>
                  </a:cubicBezTo>
                  <a:cubicBezTo>
                    <a:pt x="4854" y="18600"/>
                    <a:pt x="5710" y="19064"/>
                    <a:pt x="6629" y="19394"/>
                  </a:cubicBezTo>
                  <a:cubicBezTo>
                    <a:pt x="7709" y="19778"/>
                    <a:pt x="8833" y="19965"/>
                    <a:pt x="9984" y="19965"/>
                  </a:cubicBezTo>
                  <a:cubicBezTo>
                    <a:pt x="12651" y="19965"/>
                    <a:pt x="15158" y="18930"/>
                    <a:pt x="17040" y="17048"/>
                  </a:cubicBezTo>
                  <a:cubicBezTo>
                    <a:pt x="18931" y="15157"/>
                    <a:pt x="19966" y="12650"/>
                    <a:pt x="19966" y="9983"/>
                  </a:cubicBezTo>
                  <a:cubicBezTo>
                    <a:pt x="19966" y="7315"/>
                    <a:pt x="18931" y="4809"/>
                    <a:pt x="17040" y="2926"/>
                  </a:cubicBezTo>
                  <a:cubicBezTo>
                    <a:pt x="15158" y="1044"/>
                    <a:pt x="12651" y="0"/>
                    <a:pt x="99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48"/>
          <p:cNvGrpSpPr/>
          <p:nvPr/>
        </p:nvGrpSpPr>
        <p:grpSpPr>
          <a:xfrm>
            <a:off x="7686771" y="2220163"/>
            <a:ext cx="357094" cy="372755"/>
            <a:chOff x="2794502" y="2904283"/>
            <a:chExt cx="499782" cy="521700"/>
          </a:xfrm>
        </p:grpSpPr>
        <p:sp>
          <p:nvSpPr>
            <p:cNvPr id="343" name="Google Shape;343;p48"/>
            <p:cNvSpPr/>
            <p:nvPr/>
          </p:nvSpPr>
          <p:spPr>
            <a:xfrm>
              <a:off x="3028660" y="2904283"/>
              <a:ext cx="31441" cy="72459"/>
            </a:xfrm>
            <a:custGeom>
              <a:rect b="b" l="l" r="r" t="t"/>
              <a:pathLst>
                <a:path extrusionOk="0" h="2777" w="1205">
                  <a:moveTo>
                    <a:pt x="601" y="0"/>
                  </a:moveTo>
                  <a:cubicBezTo>
                    <a:pt x="271" y="0"/>
                    <a:pt x="1" y="274"/>
                    <a:pt x="1" y="608"/>
                  </a:cubicBezTo>
                  <a:lnTo>
                    <a:pt x="1" y="2169"/>
                  </a:lnTo>
                  <a:cubicBezTo>
                    <a:pt x="1" y="2503"/>
                    <a:pt x="271" y="2776"/>
                    <a:pt x="601" y="2776"/>
                  </a:cubicBezTo>
                  <a:cubicBezTo>
                    <a:pt x="649" y="2776"/>
                    <a:pt x="699" y="2770"/>
                    <a:pt x="750" y="2758"/>
                  </a:cubicBezTo>
                  <a:cubicBezTo>
                    <a:pt x="1027" y="2686"/>
                    <a:pt x="1205" y="2437"/>
                    <a:pt x="1205" y="2160"/>
                  </a:cubicBezTo>
                  <a:lnTo>
                    <a:pt x="1205" y="617"/>
                  </a:lnTo>
                  <a:cubicBezTo>
                    <a:pt x="1205" y="331"/>
                    <a:pt x="1027" y="81"/>
                    <a:pt x="750" y="19"/>
                  </a:cubicBezTo>
                  <a:cubicBezTo>
                    <a:pt x="699" y="6"/>
                    <a:pt x="649"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8"/>
            <p:cNvSpPr/>
            <p:nvPr/>
          </p:nvSpPr>
          <p:spPr>
            <a:xfrm>
              <a:off x="2878287" y="2952137"/>
              <a:ext cx="62648" cy="59491"/>
            </a:xfrm>
            <a:custGeom>
              <a:rect b="b" l="l" r="r" t="t"/>
              <a:pathLst>
                <a:path extrusionOk="0" h="2280" w="2401">
                  <a:moveTo>
                    <a:pt x="656" y="0"/>
                  </a:moveTo>
                  <a:cubicBezTo>
                    <a:pt x="502" y="0"/>
                    <a:pt x="349" y="58"/>
                    <a:pt x="233" y="174"/>
                  </a:cubicBezTo>
                  <a:cubicBezTo>
                    <a:pt x="1" y="406"/>
                    <a:pt x="1" y="790"/>
                    <a:pt x="233" y="1022"/>
                  </a:cubicBezTo>
                  <a:lnTo>
                    <a:pt x="1321" y="2110"/>
                  </a:lnTo>
                  <a:cubicBezTo>
                    <a:pt x="1437" y="2226"/>
                    <a:pt x="1597" y="2280"/>
                    <a:pt x="1749" y="2280"/>
                  </a:cubicBezTo>
                  <a:cubicBezTo>
                    <a:pt x="1901" y="2280"/>
                    <a:pt x="2052" y="2226"/>
                    <a:pt x="2168" y="2110"/>
                  </a:cubicBezTo>
                  <a:cubicBezTo>
                    <a:pt x="2400" y="1878"/>
                    <a:pt x="2400" y="1495"/>
                    <a:pt x="2168" y="1263"/>
                  </a:cubicBezTo>
                  <a:lnTo>
                    <a:pt x="1080" y="174"/>
                  </a:lnTo>
                  <a:cubicBezTo>
                    <a:pt x="964" y="58"/>
                    <a:pt x="810" y="0"/>
                    <a:pt x="6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8"/>
            <p:cNvSpPr/>
            <p:nvPr/>
          </p:nvSpPr>
          <p:spPr>
            <a:xfrm>
              <a:off x="3158315" y="2952137"/>
              <a:ext cx="62413" cy="59491"/>
            </a:xfrm>
            <a:custGeom>
              <a:rect b="b" l="l" r="r" t="t"/>
              <a:pathLst>
                <a:path extrusionOk="0" h="2280" w="2392">
                  <a:moveTo>
                    <a:pt x="1740" y="0"/>
                  </a:moveTo>
                  <a:cubicBezTo>
                    <a:pt x="1589" y="0"/>
                    <a:pt x="1437" y="58"/>
                    <a:pt x="1321" y="174"/>
                  </a:cubicBezTo>
                  <a:lnTo>
                    <a:pt x="233" y="1263"/>
                  </a:lnTo>
                  <a:cubicBezTo>
                    <a:pt x="1" y="1495"/>
                    <a:pt x="1" y="1878"/>
                    <a:pt x="233" y="2110"/>
                  </a:cubicBezTo>
                  <a:cubicBezTo>
                    <a:pt x="349" y="2226"/>
                    <a:pt x="500" y="2280"/>
                    <a:pt x="652" y="2280"/>
                  </a:cubicBezTo>
                  <a:cubicBezTo>
                    <a:pt x="804" y="2280"/>
                    <a:pt x="955" y="2226"/>
                    <a:pt x="1071" y="2110"/>
                  </a:cubicBezTo>
                  <a:lnTo>
                    <a:pt x="2160" y="1022"/>
                  </a:lnTo>
                  <a:cubicBezTo>
                    <a:pt x="2391" y="790"/>
                    <a:pt x="2391" y="406"/>
                    <a:pt x="2160" y="174"/>
                  </a:cubicBezTo>
                  <a:cubicBezTo>
                    <a:pt x="2044" y="58"/>
                    <a:pt x="1892" y="0"/>
                    <a:pt x="17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8"/>
            <p:cNvSpPr/>
            <p:nvPr/>
          </p:nvSpPr>
          <p:spPr>
            <a:xfrm>
              <a:off x="2807523" y="3055360"/>
              <a:ext cx="76373" cy="31702"/>
            </a:xfrm>
            <a:custGeom>
              <a:rect b="b" l="l" r="r" t="t"/>
              <a:pathLst>
                <a:path extrusionOk="0" h="1215" w="2927">
                  <a:moveTo>
                    <a:pt x="688" y="1"/>
                  </a:moveTo>
                  <a:cubicBezTo>
                    <a:pt x="411" y="1"/>
                    <a:pt x="161" y="188"/>
                    <a:pt x="99" y="456"/>
                  </a:cubicBezTo>
                  <a:cubicBezTo>
                    <a:pt x="1" y="857"/>
                    <a:pt x="304" y="1214"/>
                    <a:pt x="688" y="1214"/>
                  </a:cubicBezTo>
                  <a:lnTo>
                    <a:pt x="2240" y="1214"/>
                  </a:lnTo>
                  <a:cubicBezTo>
                    <a:pt x="2516" y="1214"/>
                    <a:pt x="2766" y="1027"/>
                    <a:pt x="2829" y="759"/>
                  </a:cubicBezTo>
                  <a:cubicBezTo>
                    <a:pt x="2927" y="358"/>
                    <a:pt x="2632" y="1"/>
                    <a:pt x="22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8"/>
            <p:cNvSpPr/>
            <p:nvPr/>
          </p:nvSpPr>
          <p:spPr>
            <a:xfrm>
              <a:off x="3204865" y="3055360"/>
              <a:ext cx="76373" cy="31702"/>
            </a:xfrm>
            <a:custGeom>
              <a:rect b="b" l="l" r="r" t="t"/>
              <a:pathLst>
                <a:path extrusionOk="0" h="1215" w="2927">
                  <a:moveTo>
                    <a:pt x="679" y="1"/>
                  </a:moveTo>
                  <a:cubicBezTo>
                    <a:pt x="295" y="1"/>
                    <a:pt x="1" y="358"/>
                    <a:pt x="99" y="759"/>
                  </a:cubicBezTo>
                  <a:cubicBezTo>
                    <a:pt x="161" y="1027"/>
                    <a:pt x="411" y="1214"/>
                    <a:pt x="688" y="1214"/>
                  </a:cubicBezTo>
                  <a:lnTo>
                    <a:pt x="2240" y="1214"/>
                  </a:lnTo>
                  <a:cubicBezTo>
                    <a:pt x="2517" y="1214"/>
                    <a:pt x="2766" y="1027"/>
                    <a:pt x="2829" y="759"/>
                  </a:cubicBezTo>
                  <a:cubicBezTo>
                    <a:pt x="2927" y="358"/>
                    <a:pt x="2624" y="1"/>
                    <a:pt x="2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8"/>
            <p:cNvSpPr/>
            <p:nvPr/>
          </p:nvSpPr>
          <p:spPr>
            <a:xfrm>
              <a:off x="3021458" y="3162210"/>
              <a:ext cx="46810" cy="101996"/>
            </a:xfrm>
            <a:custGeom>
              <a:rect b="b" l="l" r="r" t="t"/>
              <a:pathLst>
                <a:path extrusionOk="0" h="3909" w="1794">
                  <a:moveTo>
                    <a:pt x="901" y="1"/>
                  </a:moveTo>
                  <a:cubicBezTo>
                    <a:pt x="455" y="1"/>
                    <a:pt x="0" y="366"/>
                    <a:pt x="0" y="1178"/>
                  </a:cubicBezTo>
                  <a:lnTo>
                    <a:pt x="0" y="3908"/>
                  </a:lnTo>
                  <a:lnTo>
                    <a:pt x="1793" y="3908"/>
                  </a:lnTo>
                  <a:lnTo>
                    <a:pt x="1793" y="1178"/>
                  </a:lnTo>
                  <a:cubicBezTo>
                    <a:pt x="1793" y="366"/>
                    <a:pt x="1347" y="1"/>
                    <a:pt x="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8"/>
            <p:cNvSpPr/>
            <p:nvPr/>
          </p:nvSpPr>
          <p:spPr>
            <a:xfrm>
              <a:off x="2927863" y="3059561"/>
              <a:ext cx="233971" cy="205557"/>
            </a:xfrm>
            <a:custGeom>
              <a:rect b="b" l="l" r="r" t="t"/>
              <a:pathLst>
                <a:path extrusionOk="0" h="7878" w="8967">
                  <a:moveTo>
                    <a:pt x="3123" y="0"/>
                  </a:moveTo>
                  <a:cubicBezTo>
                    <a:pt x="1401" y="0"/>
                    <a:pt x="1" y="1722"/>
                    <a:pt x="1" y="3845"/>
                  </a:cubicBezTo>
                  <a:lnTo>
                    <a:pt x="1" y="7878"/>
                  </a:lnTo>
                  <a:lnTo>
                    <a:pt x="2302" y="7878"/>
                  </a:lnTo>
                  <a:lnTo>
                    <a:pt x="2302" y="5148"/>
                  </a:lnTo>
                  <a:cubicBezTo>
                    <a:pt x="2302" y="3533"/>
                    <a:pt x="3391" y="2695"/>
                    <a:pt x="4461" y="2695"/>
                  </a:cubicBezTo>
                  <a:cubicBezTo>
                    <a:pt x="5541" y="2695"/>
                    <a:pt x="6629" y="3533"/>
                    <a:pt x="6629" y="5148"/>
                  </a:cubicBezTo>
                  <a:lnTo>
                    <a:pt x="6629" y="7878"/>
                  </a:lnTo>
                  <a:lnTo>
                    <a:pt x="8966" y="7878"/>
                  </a:lnTo>
                  <a:lnTo>
                    <a:pt x="8966" y="3845"/>
                  </a:lnTo>
                  <a:cubicBezTo>
                    <a:pt x="8966" y="1722"/>
                    <a:pt x="7566" y="0"/>
                    <a:pt x="5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8"/>
            <p:cNvSpPr/>
            <p:nvPr/>
          </p:nvSpPr>
          <p:spPr>
            <a:xfrm>
              <a:off x="2831267" y="3297685"/>
              <a:ext cx="426221" cy="47749"/>
            </a:xfrm>
            <a:custGeom>
              <a:rect b="b" l="l" r="r" t="t"/>
              <a:pathLst>
                <a:path extrusionOk="0" h="1830" w="16335">
                  <a:moveTo>
                    <a:pt x="875" y="1"/>
                  </a:moveTo>
                  <a:cubicBezTo>
                    <a:pt x="393" y="1"/>
                    <a:pt x="1" y="393"/>
                    <a:pt x="1" y="884"/>
                  </a:cubicBezTo>
                  <a:lnTo>
                    <a:pt x="1" y="1571"/>
                  </a:lnTo>
                  <a:cubicBezTo>
                    <a:pt x="1" y="1713"/>
                    <a:pt x="117" y="1829"/>
                    <a:pt x="259" y="1829"/>
                  </a:cubicBezTo>
                  <a:lnTo>
                    <a:pt x="16076" y="1829"/>
                  </a:lnTo>
                  <a:cubicBezTo>
                    <a:pt x="16219" y="1829"/>
                    <a:pt x="16335" y="1713"/>
                    <a:pt x="16335" y="1571"/>
                  </a:cubicBezTo>
                  <a:lnTo>
                    <a:pt x="16335" y="884"/>
                  </a:lnTo>
                  <a:cubicBezTo>
                    <a:pt x="16335" y="393"/>
                    <a:pt x="15942" y="1"/>
                    <a:pt x="154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8"/>
            <p:cNvSpPr/>
            <p:nvPr/>
          </p:nvSpPr>
          <p:spPr>
            <a:xfrm>
              <a:off x="3239333" y="3377998"/>
              <a:ext cx="54951" cy="47984"/>
            </a:xfrm>
            <a:custGeom>
              <a:rect b="b" l="l" r="r" t="t"/>
              <a:pathLst>
                <a:path extrusionOk="0" h="1839" w="2106">
                  <a:moveTo>
                    <a:pt x="0" y="0"/>
                  </a:moveTo>
                  <a:lnTo>
                    <a:pt x="0" y="1838"/>
                  </a:lnTo>
                  <a:lnTo>
                    <a:pt x="1517" y="1838"/>
                  </a:lnTo>
                  <a:cubicBezTo>
                    <a:pt x="1838" y="1838"/>
                    <a:pt x="2106" y="1570"/>
                    <a:pt x="2106" y="1249"/>
                  </a:cubicBezTo>
                  <a:lnTo>
                    <a:pt x="2106" y="1000"/>
                  </a:lnTo>
                  <a:cubicBezTo>
                    <a:pt x="2106" y="446"/>
                    <a:pt x="1651" y="0"/>
                    <a:pt x="1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8"/>
            <p:cNvSpPr/>
            <p:nvPr/>
          </p:nvSpPr>
          <p:spPr>
            <a:xfrm>
              <a:off x="2936943" y="3377998"/>
              <a:ext cx="203704" cy="47984"/>
            </a:xfrm>
            <a:custGeom>
              <a:rect b="b" l="l" r="r" t="t"/>
              <a:pathLst>
                <a:path extrusionOk="0" h="1839" w="7807">
                  <a:moveTo>
                    <a:pt x="1" y="0"/>
                  </a:moveTo>
                  <a:lnTo>
                    <a:pt x="1" y="1838"/>
                  </a:lnTo>
                  <a:lnTo>
                    <a:pt x="7807" y="1838"/>
                  </a:lnTo>
                  <a:lnTo>
                    <a:pt x="78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8"/>
            <p:cNvSpPr/>
            <p:nvPr/>
          </p:nvSpPr>
          <p:spPr>
            <a:xfrm>
              <a:off x="3172979" y="3377998"/>
              <a:ext cx="33790" cy="47984"/>
            </a:xfrm>
            <a:custGeom>
              <a:rect b="b" l="l" r="r" t="t"/>
              <a:pathLst>
                <a:path extrusionOk="0" h="1839" w="1295">
                  <a:moveTo>
                    <a:pt x="1" y="0"/>
                  </a:moveTo>
                  <a:lnTo>
                    <a:pt x="1" y="1838"/>
                  </a:lnTo>
                  <a:lnTo>
                    <a:pt x="1294" y="1838"/>
                  </a:lnTo>
                  <a:lnTo>
                    <a:pt x="12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8"/>
            <p:cNvSpPr/>
            <p:nvPr/>
          </p:nvSpPr>
          <p:spPr>
            <a:xfrm>
              <a:off x="2869911" y="3377998"/>
              <a:ext cx="33555" cy="47984"/>
            </a:xfrm>
            <a:custGeom>
              <a:rect b="b" l="l" r="r" t="t"/>
              <a:pathLst>
                <a:path extrusionOk="0" h="1839" w="1286">
                  <a:moveTo>
                    <a:pt x="0" y="0"/>
                  </a:moveTo>
                  <a:lnTo>
                    <a:pt x="0" y="1838"/>
                  </a:lnTo>
                  <a:lnTo>
                    <a:pt x="1285" y="1838"/>
                  </a:lnTo>
                  <a:lnTo>
                    <a:pt x="1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8"/>
            <p:cNvSpPr/>
            <p:nvPr/>
          </p:nvSpPr>
          <p:spPr>
            <a:xfrm>
              <a:off x="2794502" y="3377998"/>
              <a:ext cx="42844" cy="47984"/>
            </a:xfrm>
            <a:custGeom>
              <a:rect b="b" l="l" r="r" t="t"/>
              <a:pathLst>
                <a:path extrusionOk="0" h="1839" w="1642">
                  <a:moveTo>
                    <a:pt x="999" y="0"/>
                  </a:moveTo>
                  <a:cubicBezTo>
                    <a:pt x="446" y="0"/>
                    <a:pt x="0" y="446"/>
                    <a:pt x="0" y="1000"/>
                  </a:cubicBezTo>
                  <a:lnTo>
                    <a:pt x="0" y="1249"/>
                  </a:lnTo>
                  <a:cubicBezTo>
                    <a:pt x="0" y="1570"/>
                    <a:pt x="268" y="1838"/>
                    <a:pt x="589" y="1838"/>
                  </a:cubicBezTo>
                  <a:lnTo>
                    <a:pt x="1641" y="1838"/>
                  </a:lnTo>
                  <a:lnTo>
                    <a:pt x="1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48"/>
          <p:cNvGrpSpPr/>
          <p:nvPr/>
        </p:nvGrpSpPr>
        <p:grpSpPr>
          <a:xfrm>
            <a:off x="1092571" y="3654383"/>
            <a:ext cx="372228" cy="372228"/>
            <a:chOff x="2783778" y="3489493"/>
            <a:chExt cx="520963" cy="520963"/>
          </a:xfrm>
        </p:grpSpPr>
        <p:sp>
          <p:nvSpPr>
            <p:cNvPr id="357" name="Google Shape;357;p48"/>
            <p:cNvSpPr/>
            <p:nvPr/>
          </p:nvSpPr>
          <p:spPr>
            <a:xfrm>
              <a:off x="2859656" y="3766808"/>
              <a:ext cx="95238" cy="116790"/>
            </a:xfrm>
            <a:custGeom>
              <a:rect b="b" l="l" r="r" t="t"/>
              <a:pathLst>
                <a:path extrusionOk="0" h="4476" w="3650">
                  <a:moveTo>
                    <a:pt x="2109" y="0"/>
                  </a:moveTo>
                  <a:cubicBezTo>
                    <a:pt x="2081" y="0"/>
                    <a:pt x="2054" y="2"/>
                    <a:pt x="2026" y="6"/>
                  </a:cubicBezTo>
                  <a:lnTo>
                    <a:pt x="117" y="60"/>
                  </a:lnTo>
                  <a:cubicBezTo>
                    <a:pt x="1" y="595"/>
                    <a:pt x="117" y="1371"/>
                    <a:pt x="429" y="2165"/>
                  </a:cubicBezTo>
                  <a:cubicBezTo>
                    <a:pt x="848" y="3209"/>
                    <a:pt x="1509" y="4065"/>
                    <a:pt x="2195" y="4476"/>
                  </a:cubicBezTo>
                  <a:lnTo>
                    <a:pt x="3427" y="2995"/>
                  </a:lnTo>
                  <a:cubicBezTo>
                    <a:pt x="3596" y="2843"/>
                    <a:pt x="3650" y="2593"/>
                    <a:pt x="3516" y="2388"/>
                  </a:cubicBezTo>
                  <a:cubicBezTo>
                    <a:pt x="3132" y="1817"/>
                    <a:pt x="2775" y="1023"/>
                    <a:pt x="2570" y="328"/>
                  </a:cubicBezTo>
                  <a:cubicBezTo>
                    <a:pt x="2507" y="115"/>
                    <a:pt x="2313" y="0"/>
                    <a:pt x="2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8"/>
            <p:cNvSpPr/>
            <p:nvPr/>
          </p:nvSpPr>
          <p:spPr>
            <a:xfrm>
              <a:off x="3028425" y="3732731"/>
              <a:ext cx="34468" cy="34729"/>
            </a:xfrm>
            <a:custGeom>
              <a:rect b="b" l="l" r="r" t="t"/>
              <a:pathLst>
                <a:path extrusionOk="0" h="1331" w="1321">
                  <a:moveTo>
                    <a:pt x="661" y="1"/>
                  </a:moveTo>
                  <a:cubicBezTo>
                    <a:pt x="438" y="1"/>
                    <a:pt x="233" y="117"/>
                    <a:pt x="108" y="304"/>
                  </a:cubicBezTo>
                  <a:lnTo>
                    <a:pt x="63" y="367"/>
                  </a:lnTo>
                  <a:cubicBezTo>
                    <a:pt x="19" y="465"/>
                    <a:pt x="1" y="563"/>
                    <a:pt x="1" y="661"/>
                  </a:cubicBezTo>
                  <a:cubicBezTo>
                    <a:pt x="1" y="1027"/>
                    <a:pt x="295" y="1330"/>
                    <a:pt x="661" y="1330"/>
                  </a:cubicBezTo>
                  <a:cubicBezTo>
                    <a:pt x="1027" y="1330"/>
                    <a:pt x="1321" y="1027"/>
                    <a:pt x="1321" y="661"/>
                  </a:cubicBezTo>
                  <a:cubicBezTo>
                    <a:pt x="1321" y="563"/>
                    <a:pt x="1303" y="474"/>
                    <a:pt x="1259" y="385"/>
                  </a:cubicBezTo>
                  <a:lnTo>
                    <a:pt x="1205" y="286"/>
                  </a:lnTo>
                  <a:cubicBezTo>
                    <a:pt x="1080" y="108"/>
                    <a:pt x="875"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8"/>
            <p:cNvSpPr/>
            <p:nvPr/>
          </p:nvSpPr>
          <p:spPr>
            <a:xfrm>
              <a:off x="2982345" y="3559892"/>
              <a:ext cx="127357" cy="71337"/>
            </a:xfrm>
            <a:custGeom>
              <a:rect b="b" l="l" r="r" t="t"/>
              <a:pathLst>
                <a:path extrusionOk="0" h="2734" w="4881">
                  <a:moveTo>
                    <a:pt x="2579" y="1"/>
                  </a:moveTo>
                  <a:cubicBezTo>
                    <a:pt x="1550" y="1"/>
                    <a:pt x="603" y="254"/>
                    <a:pt x="0" y="684"/>
                  </a:cubicBezTo>
                  <a:cubicBezTo>
                    <a:pt x="0" y="684"/>
                    <a:pt x="866" y="2441"/>
                    <a:pt x="875" y="2459"/>
                  </a:cubicBezTo>
                  <a:cubicBezTo>
                    <a:pt x="945" y="2630"/>
                    <a:pt x="1110" y="2733"/>
                    <a:pt x="1293" y="2733"/>
                  </a:cubicBezTo>
                  <a:cubicBezTo>
                    <a:pt x="1319" y="2733"/>
                    <a:pt x="1347" y="2731"/>
                    <a:pt x="1374" y="2727"/>
                  </a:cubicBezTo>
                  <a:cubicBezTo>
                    <a:pt x="1740" y="2667"/>
                    <a:pt x="2177" y="2635"/>
                    <a:pt x="2617" y="2635"/>
                  </a:cubicBezTo>
                  <a:cubicBezTo>
                    <a:pt x="2971" y="2635"/>
                    <a:pt x="3327" y="2656"/>
                    <a:pt x="3649" y="2700"/>
                  </a:cubicBezTo>
                  <a:cubicBezTo>
                    <a:pt x="3668" y="2702"/>
                    <a:pt x="3687" y="2703"/>
                    <a:pt x="3706" y="2703"/>
                  </a:cubicBezTo>
                  <a:cubicBezTo>
                    <a:pt x="3899" y="2703"/>
                    <a:pt x="4074" y="2582"/>
                    <a:pt x="4131" y="2388"/>
                  </a:cubicBezTo>
                  <a:cubicBezTo>
                    <a:pt x="4140" y="2370"/>
                    <a:pt x="4880" y="568"/>
                    <a:pt x="4880" y="568"/>
                  </a:cubicBezTo>
                  <a:cubicBezTo>
                    <a:pt x="4434" y="246"/>
                    <a:pt x="3676" y="32"/>
                    <a:pt x="2828" y="6"/>
                  </a:cubicBezTo>
                  <a:cubicBezTo>
                    <a:pt x="2745" y="2"/>
                    <a:pt x="2661" y="1"/>
                    <a:pt x="2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8"/>
            <p:cNvSpPr/>
            <p:nvPr/>
          </p:nvSpPr>
          <p:spPr>
            <a:xfrm>
              <a:off x="3134101" y="3766730"/>
              <a:ext cx="100117" cy="115955"/>
            </a:xfrm>
            <a:custGeom>
              <a:rect b="b" l="l" r="r" t="t"/>
              <a:pathLst>
                <a:path extrusionOk="0" h="4444" w="3837">
                  <a:moveTo>
                    <a:pt x="1740" y="0"/>
                  </a:moveTo>
                  <a:cubicBezTo>
                    <a:pt x="1562" y="0"/>
                    <a:pt x="1393" y="108"/>
                    <a:pt x="1321" y="277"/>
                  </a:cubicBezTo>
                  <a:cubicBezTo>
                    <a:pt x="1036" y="955"/>
                    <a:pt x="590" y="1704"/>
                    <a:pt x="152" y="2222"/>
                  </a:cubicBezTo>
                  <a:cubicBezTo>
                    <a:pt x="10" y="2391"/>
                    <a:pt x="1" y="2623"/>
                    <a:pt x="135" y="2793"/>
                  </a:cubicBezTo>
                  <a:cubicBezTo>
                    <a:pt x="144" y="2811"/>
                    <a:pt x="1223" y="4443"/>
                    <a:pt x="1223" y="4443"/>
                  </a:cubicBezTo>
                  <a:cubicBezTo>
                    <a:pt x="1946" y="4113"/>
                    <a:pt x="2704" y="3337"/>
                    <a:pt x="3239" y="2347"/>
                  </a:cubicBezTo>
                  <a:cubicBezTo>
                    <a:pt x="3641" y="1597"/>
                    <a:pt x="3837" y="839"/>
                    <a:pt x="3792" y="295"/>
                  </a:cubicBezTo>
                  <a:cubicBezTo>
                    <a:pt x="3792" y="295"/>
                    <a:pt x="1767" y="0"/>
                    <a:pt x="17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8"/>
            <p:cNvSpPr/>
            <p:nvPr/>
          </p:nvSpPr>
          <p:spPr>
            <a:xfrm>
              <a:off x="2783778" y="3489493"/>
              <a:ext cx="520963" cy="520963"/>
            </a:xfrm>
            <a:custGeom>
              <a:rect b="b" l="l" r="r" t="t"/>
              <a:pathLst>
                <a:path extrusionOk="0" h="19966" w="19966">
                  <a:moveTo>
                    <a:pt x="10214" y="1369"/>
                  </a:moveTo>
                  <a:cubicBezTo>
                    <a:pt x="10305" y="1369"/>
                    <a:pt x="10395" y="1371"/>
                    <a:pt x="10483" y="1374"/>
                  </a:cubicBezTo>
                  <a:cubicBezTo>
                    <a:pt x="11982" y="1437"/>
                    <a:pt x="13186" y="1910"/>
                    <a:pt x="13793" y="2695"/>
                  </a:cubicBezTo>
                  <a:cubicBezTo>
                    <a:pt x="13944" y="2882"/>
                    <a:pt x="13971" y="3132"/>
                    <a:pt x="13882" y="3355"/>
                  </a:cubicBezTo>
                  <a:lnTo>
                    <a:pt x="12999" y="5514"/>
                  </a:lnTo>
                  <a:cubicBezTo>
                    <a:pt x="12756" y="6240"/>
                    <a:pt x="12076" y="6726"/>
                    <a:pt x="11321" y="6726"/>
                  </a:cubicBezTo>
                  <a:cubicBezTo>
                    <a:pt x="11242" y="6726"/>
                    <a:pt x="11161" y="6720"/>
                    <a:pt x="11081" y="6709"/>
                  </a:cubicBezTo>
                  <a:cubicBezTo>
                    <a:pt x="10816" y="6673"/>
                    <a:pt x="10518" y="6655"/>
                    <a:pt x="10222" y="6655"/>
                  </a:cubicBezTo>
                  <a:cubicBezTo>
                    <a:pt x="9859" y="6655"/>
                    <a:pt x="9498" y="6682"/>
                    <a:pt x="9198" y="6736"/>
                  </a:cubicBezTo>
                  <a:cubicBezTo>
                    <a:pt x="9100" y="6745"/>
                    <a:pt x="9002" y="6754"/>
                    <a:pt x="8904" y="6754"/>
                  </a:cubicBezTo>
                  <a:cubicBezTo>
                    <a:pt x="8199" y="6754"/>
                    <a:pt x="7539" y="6334"/>
                    <a:pt x="7262" y="5665"/>
                  </a:cubicBezTo>
                  <a:lnTo>
                    <a:pt x="6201" y="3515"/>
                  </a:lnTo>
                  <a:cubicBezTo>
                    <a:pt x="6076" y="3275"/>
                    <a:pt x="6120" y="2980"/>
                    <a:pt x="6299" y="2775"/>
                  </a:cubicBezTo>
                  <a:cubicBezTo>
                    <a:pt x="7242" y="1740"/>
                    <a:pt x="8894" y="1369"/>
                    <a:pt x="10214" y="1369"/>
                  </a:cubicBezTo>
                  <a:close/>
                  <a:moveTo>
                    <a:pt x="3623" y="5871"/>
                  </a:moveTo>
                  <a:cubicBezTo>
                    <a:pt x="3988" y="5871"/>
                    <a:pt x="4283" y="6174"/>
                    <a:pt x="4283" y="6540"/>
                  </a:cubicBezTo>
                  <a:cubicBezTo>
                    <a:pt x="4283" y="6905"/>
                    <a:pt x="3988" y="7200"/>
                    <a:pt x="3623" y="7200"/>
                  </a:cubicBezTo>
                  <a:cubicBezTo>
                    <a:pt x="3257" y="7200"/>
                    <a:pt x="2962" y="6905"/>
                    <a:pt x="2962" y="6540"/>
                  </a:cubicBezTo>
                  <a:cubicBezTo>
                    <a:pt x="2962" y="6174"/>
                    <a:pt x="3257" y="5871"/>
                    <a:pt x="3623" y="5871"/>
                  </a:cubicBezTo>
                  <a:close/>
                  <a:moveTo>
                    <a:pt x="15960" y="5871"/>
                  </a:moveTo>
                  <a:cubicBezTo>
                    <a:pt x="16326" y="5871"/>
                    <a:pt x="16621" y="6174"/>
                    <a:pt x="16621" y="6540"/>
                  </a:cubicBezTo>
                  <a:cubicBezTo>
                    <a:pt x="16621" y="6905"/>
                    <a:pt x="16326" y="7200"/>
                    <a:pt x="15960" y="7200"/>
                  </a:cubicBezTo>
                  <a:cubicBezTo>
                    <a:pt x="15595" y="7200"/>
                    <a:pt x="15291" y="6905"/>
                    <a:pt x="15291" y="6540"/>
                  </a:cubicBezTo>
                  <a:cubicBezTo>
                    <a:pt x="15291" y="6174"/>
                    <a:pt x="15595" y="5871"/>
                    <a:pt x="15960" y="5871"/>
                  </a:cubicBezTo>
                  <a:close/>
                  <a:moveTo>
                    <a:pt x="10033" y="8016"/>
                  </a:moveTo>
                  <a:cubicBezTo>
                    <a:pt x="11007" y="8016"/>
                    <a:pt x="11982" y="8672"/>
                    <a:pt x="12026" y="9983"/>
                  </a:cubicBezTo>
                  <a:cubicBezTo>
                    <a:pt x="12026" y="11080"/>
                    <a:pt x="11134" y="11973"/>
                    <a:pt x="10037" y="11973"/>
                  </a:cubicBezTo>
                  <a:cubicBezTo>
                    <a:pt x="8940" y="11973"/>
                    <a:pt x="8047" y="11080"/>
                    <a:pt x="8047" y="9983"/>
                  </a:cubicBezTo>
                  <a:cubicBezTo>
                    <a:pt x="8088" y="8672"/>
                    <a:pt x="9060" y="8016"/>
                    <a:pt x="10033" y="8016"/>
                  </a:cubicBezTo>
                  <a:close/>
                  <a:moveTo>
                    <a:pt x="15161" y="9301"/>
                  </a:moveTo>
                  <a:cubicBezTo>
                    <a:pt x="15284" y="9301"/>
                    <a:pt x="15408" y="9314"/>
                    <a:pt x="15532" y="9341"/>
                  </a:cubicBezTo>
                  <a:lnTo>
                    <a:pt x="17843" y="9671"/>
                  </a:lnTo>
                  <a:cubicBezTo>
                    <a:pt x="18075" y="9707"/>
                    <a:pt x="18280" y="9858"/>
                    <a:pt x="18369" y="10081"/>
                  </a:cubicBezTo>
                  <a:cubicBezTo>
                    <a:pt x="18735" y="11000"/>
                    <a:pt x="18539" y="12285"/>
                    <a:pt x="17834" y="13596"/>
                  </a:cubicBezTo>
                  <a:cubicBezTo>
                    <a:pt x="17183" y="14800"/>
                    <a:pt x="15969" y="16201"/>
                    <a:pt x="14506" y="16504"/>
                  </a:cubicBezTo>
                  <a:cubicBezTo>
                    <a:pt x="14462" y="16513"/>
                    <a:pt x="14417" y="16522"/>
                    <a:pt x="14372" y="16522"/>
                  </a:cubicBezTo>
                  <a:cubicBezTo>
                    <a:pt x="14149" y="16522"/>
                    <a:pt x="13944" y="16406"/>
                    <a:pt x="13819" y="16219"/>
                  </a:cubicBezTo>
                  <a:lnTo>
                    <a:pt x="12499" y="14212"/>
                  </a:lnTo>
                  <a:cubicBezTo>
                    <a:pt x="12008" y="13560"/>
                    <a:pt x="12026" y="12633"/>
                    <a:pt x="12561" y="11999"/>
                  </a:cubicBezTo>
                  <a:cubicBezTo>
                    <a:pt x="12909" y="11580"/>
                    <a:pt x="13302" y="10938"/>
                    <a:pt x="13525" y="10394"/>
                  </a:cubicBezTo>
                  <a:cubicBezTo>
                    <a:pt x="13813" y="9718"/>
                    <a:pt x="14463" y="9301"/>
                    <a:pt x="15161" y="9301"/>
                  </a:cubicBezTo>
                  <a:close/>
                  <a:moveTo>
                    <a:pt x="9983" y="15398"/>
                  </a:moveTo>
                  <a:cubicBezTo>
                    <a:pt x="10313" y="15398"/>
                    <a:pt x="10572" y="15657"/>
                    <a:pt x="10572" y="15987"/>
                  </a:cubicBezTo>
                  <a:cubicBezTo>
                    <a:pt x="10572" y="16308"/>
                    <a:pt x="10313" y="16567"/>
                    <a:pt x="9983" y="16567"/>
                  </a:cubicBezTo>
                  <a:cubicBezTo>
                    <a:pt x="9662" y="16567"/>
                    <a:pt x="9403" y="16308"/>
                    <a:pt x="9403" y="15987"/>
                  </a:cubicBezTo>
                  <a:cubicBezTo>
                    <a:pt x="9403" y="15657"/>
                    <a:pt x="9662" y="15398"/>
                    <a:pt x="9983" y="15398"/>
                  </a:cubicBezTo>
                  <a:close/>
                  <a:moveTo>
                    <a:pt x="5042" y="9306"/>
                  </a:moveTo>
                  <a:cubicBezTo>
                    <a:pt x="5822" y="9306"/>
                    <a:pt x="6520" y="9815"/>
                    <a:pt x="6745" y="10581"/>
                  </a:cubicBezTo>
                  <a:cubicBezTo>
                    <a:pt x="6914" y="11143"/>
                    <a:pt x="7227" y="11830"/>
                    <a:pt x="7521" y="12285"/>
                  </a:cubicBezTo>
                  <a:cubicBezTo>
                    <a:pt x="7985" y="12981"/>
                    <a:pt x="7905" y="13899"/>
                    <a:pt x="7334" y="14488"/>
                  </a:cubicBezTo>
                  <a:lnTo>
                    <a:pt x="5799" y="16335"/>
                  </a:lnTo>
                  <a:cubicBezTo>
                    <a:pt x="5674" y="16495"/>
                    <a:pt x="5487" y="16576"/>
                    <a:pt x="5291" y="16576"/>
                  </a:cubicBezTo>
                  <a:cubicBezTo>
                    <a:pt x="5219" y="16576"/>
                    <a:pt x="5157" y="16567"/>
                    <a:pt x="5086" y="16540"/>
                  </a:cubicBezTo>
                  <a:cubicBezTo>
                    <a:pt x="3658" y="16076"/>
                    <a:pt x="2615" y="14551"/>
                    <a:pt x="2106" y="13284"/>
                  </a:cubicBezTo>
                  <a:cubicBezTo>
                    <a:pt x="1553" y="11892"/>
                    <a:pt x="1508" y="10599"/>
                    <a:pt x="1972" y="9724"/>
                  </a:cubicBezTo>
                  <a:cubicBezTo>
                    <a:pt x="2088" y="9519"/>
                    <a:pt x="2302" y="9385"/>
                    <a:pt x="2543" y="9377"/>
                  </a:cubicBezTo>
                  <a:lnTo>
                    <a:pt x="4872" y="9314"/>
                  </a:lnTo>
                  <a:cubicBezTo>
                    <a:pt x="4929" y="9309"/>
                    <a:pt x="4985" y="9306"/>
                    <a:pt x="5042" y="9306"/>
                  </a:cubicBezTo>
                  <a:close/>
                  <a:moveTo>
                    <a:pt x="9983" y="1"/>
                  </a:moveTo>
                  <a:cubicBezTo>
                    <a:pt x="4479" y="1"/>
                    <a:pt x="1" y="4479"/>
                    <a:pt x="1" y="9983"/>
                  </a:cubicBezTo>
                  <a:cubicBezTo>
                    <a:pt x="1" y="15487"/>
                    <a:pt x="4479" y="19966"/>
                    <a:pt x="9983" y="19966"/>
                  </a:cubicBezTo>
                  <a:cubicBezTo>
                    <a:pt x="15488" y="19966"/>
                    <a:pt x="19966" y="15487"/>
                    <a:pt x="19966" y="9983"/>
                  </a:cubicBezTo>
                  <a:cubicBezTo>
                    <a:pt x="19966" y="4479"/>
                    <a:pt x="15488" y="1"/>
                    <a:pt x="99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48"/>
          <p:cNvGrpSpPr/>
          <p:nvPr/>
        </p:nvGrpSpPr>
        <p:grpSpPr>
          <a:xfrm>
            <a:off x="7720626" y="3654273"/>
            <a:ext cx="289399" cy="372474"/>
            <a:chOff x="2230479" y="4074364"/>
            <a:chExt cx="405037" cy="521307"/>
          </a:xfrm>
        </p:grpSpPr>
        <p:sp>
          <p:nvSpPr>
            <p:cNvPr id="363" name="Google Shape;363;p48"/>
            <p:cNvSpPr/>
            <p:nvPr/>
          </p:nvSpPr>
          <p:spPr>
            <a:xfrm>
              <a:off x="2451381" y="4074364"/>
              <a:ext cx="30528" cy="69484"/>
            </a:xfrm>
            <a:custGeom>
              <a:rect b="b" l="l" r="r" t="t"/>
              <a:pathLst>
                <a:path extrusionOk="0" h="2663" w="1170">
                  <a:moveTo>
                    <a:pt x="578" y="1"/>
                  </a:moveTo>
                  <a:cubicBezTo>
                    <a:pt x="558" y="1"/>
                    <a:pt x="538" y="2"/>
                    <a:pt x="518" y="4"/>
                  </a:cubicBezTo>
                  <a:cubicBezTo>
                    <a:pt x="215" y="40"/>
                    <a:pt x="0" y="307"/>
                    <a:pt x="0" y="602"/>
                  </a:cubicBezTo>
                  <a:lnTo>
                    <a:pt x="0" y="2662"/>
                  </a:lnTo>
                  <a:lnTo>
                    <a:pt x="1169" y="2662"/>
                  </a:lnTo>
                  <a:lnTo>
                    <a:pt x="1169" y="593"/>
                  </a:lnTo>
                  <a:cubicBezTo>
                    <a:pt x="1169" y="265"/>
                    <a:pt x="900" y="1"/>
                    <a:pt x="5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8"/>
            <p:cNvSpPr/>
            <p:nvPr/>
          </p:nvSpPr>
          <p:spPr>
            <a:xfrm>
              <a:off x="2344531" y="4074364"/>
              <a:ext cx="30528" cy="69484"/>
            </a:xfrm>
            <a:custGeom>
              <a:rect b="b" l="l" r="r" t="t"/>
              <a:pathLst>
                <a:path extrusionOk="0" h="2663" w="1170">
                  <a:moveTo>
                    <a:pt x="579" y="1"/>
                  </a:moveTo>
                  <a:cubicBezTo>
                    <a:pt x="559" y="1"/>
                    <a:pt x="538" y="2"/>
                    <a:pt x="518" y="4"/>
                  </a:cubicBezTo>
                  <a:cubicBezTo>
                    <a:pt x="215" y="40"/>
                    <a:pt x="1" y="307"/>
                    <a:pt x="1" y="602"/>
                  </a:cubicBezTo>
                  <a:lnTo>
                    <a:pt x="1" y="2662"/>
                  </a:lnTo>
                  <a:lnTo>
                    <a:pt x="1169" y="2662"/>
                  </a:lnTo>
                  <a:lnTo>
                    <a:pt x="1169" y="593"/>
                  </a:lnTo>
                  <a:cubicBezTo>
                    <a:pt x="1169" y="265"/>
                    <a:pt x="900" y="1"/>
                    <a:pt x="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8"/>
            <p:cNvSpPr/>
            <p:nvPr/>
          </p:nvSpPr>
          <p:spPr>
            <a:xfrm>
              <a:off x="2314968" y="4174326"/>
              <a:ext cx="193476" cy="52863"/>
            </a:xfrm>
            <a:custGeom>
              <a:rect b="b" l="l" r="r" t="t"/>
              <a:pathLst>
                <a:path extrusionOk="0" h="2026" w="7415">
                  <a:moveTo>
                    <a:pt x="589" y="0"/>
                  </a:moveTo>
                  <a:cubicBezTo>
                    <a:pt x="259" y="0"/>
                    <a:pt x="1" y="259"/>
                    <a:pt x="1" y="589"/>
                  </a:cubicBezTo>
                  <a:lnTo>
                    <a:pt x="1" y="1445"/>
                  </a:lnTo>
                  <a:cubicBezTo>
                    <a:pt x="1" y="1766"/>
                    <a:pt x="259" y="2025"/>
                    <a:pt x="589" y="2025"/>
                  </a:cubicBezTo>
                  <a:lnTo>
                    <a:pt x="6825" y="2025"/>
                  </a:lnTo>
                  <a:cubicBezTo>
                    <a:pt x="7146" y="2025"/>
                    <a:pt x="7414" y="1766"/>
                    <a:pt x="7414" y="1445"/>
                  </a:cubicBezTo>
                  <a:lnTo>
                    <a:pt x="7414" y="589"/>
                  </a:lnTo>
                  <a:cubicBezTo>
                    <a:pt x="7414" y="259"/>
                    <a:pt x="7146" y="0"/>
                    <a:pt x="68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8"/>
            <p:cNvSpPr/>
            <p:nvPr/>
          </p:nvSpPr>
          <p:spPr>
            <a:xfrm>
              <a:off x="2230479" y="4448980"/>
              <a:ext cx="214167" cy="146692"/>
            </a:xfrm>
            <a:custGeom>
              <a:rect b="b" l="l" r="r" t="t"/>
              <a:pathLst>
                <a:path extrusionOk="0" h="5622" w="8208">
                  <a:moveTo>
                    <a:pt x="4381" y="1"/>
                  </a:moveTo>
                  <a:cubicBezTo>
                    <a:pt x="4737" y="938"/>
                    <a:pt x="5514" y="1633"/>
                    <a:pt x="6450" y="1821"/>
                  </a:cubicBezTo>
                  <a:cubicBezTo>
                    <a:pt x="6682" y="2240"/>
                    <a:pt x="7209" y="3364"/>
                    <a:pt x="6513" y="3908"/>
                  </a:cubicBezTo>
                  <a:cubicBezTo>
                    <a:pt x="6441" y="3962"/>
                    <a:pt x="6111" y="4087"/>
                    <a:pt x="5576" y="4105"/>
                  </a:cubicBezTo>
                  <a:cubicBezTo>
                    <a:pt x="5554" y="4105"/>
                    <a:pt x="5532" y="4105"/>
                    <a:pt x="5510" y="4105"/>
                  </a:cubicBezTo>
                  <a:cubicBezTo>
                    <a:pt x="5010" y="4105"/>
                    <a:pt x="4564" y="4008"/>
                    <a:pt x="4274" y="3828"/>
                  </a:cubicBezTo>
                  <a:cubicBezTo>
                    <a:pt x="3310" y="3275"/>
                    <a:pt x="4755" y="1937"/>
                    <a:pt x="3078" y="715"/>
                  </a:cubicBezTo>
                  <a:cubicBezTo>
                    <a:pt x="2708" y="450"/>
                    <a:pt x="2275" y="314"/>
                    <a:pt x="1856" y="314"/>
                  </a:cubicBezTo>
                  <a:cubicBezTo>
                    <a:pt x="1568" y="314"/>
                    <a:pt x="1286" y="379"/>
                    <a:pt x="1035" y="509"/>
                  </a:cubicBezTo>
                  <a:cubicBezTo>
                    <a:pt x="652" y="706"/>
                    <a:pt x="0" y="1241"/>
                    <a:pt x="0" y="2579"/>
                  </a:cubicBezTo>
                  <a:cubicBezTo>
                    <a:pt x="0" y="3766"/>
                    <a:pt x="0" y="5621"/>
                    <a:pt x="0" y="5621"/>
                  </a:cubicBezTo>
                  <a:lnTo>
                    <a:pt x="1169" y="5621"/>
                  </a:lnTo>
                  <a:cubicBezTo>
                    <a:pt x="1169" y="5621"/>
                    <a:pt x="1169" y="3766"/>
                    <a:pt x="1169" y="2579"/>
                  </a:cubicBezTo>
                  <a:cubicBezTo>
                    <a:pt x="1169" y="2053"/>
                    <a:pt x="1312" y="1687"/>
                    <a:pt x="1579" y="1544"/>
                  </a:cubicBezTo>
                  <a:cubicBezTo>
                    <a:pt x="1659" y="1503"/>
                    <a:pt x="1751" y="1483"/>
                    <a:pt x="1850" y="1483"/>
                  </a:cubicBezTo>
                  <a:cubicBezTo>
                    <a:pt x="2030" y="1483"/>
                    <a:pt x="2231" y="1548"/>
                    <a:pt x="2409" y="1669"/>
                  </a:cubicBezTo>
                  <a:cubicBezTo>
                    <a:pt x="3408" y="2401"/>
                    <a:pt x="1918" y="3757"/>
                    <a:pt x="3667" y="4836"/>
                  </a:cubicBezTo>
                  <a:cubicBezTo>
                    <a:pt x="4170" y="5140"/>
                    <a:pt x="4843" y="5274"/>
                    <a:pt x="5485" y="5274"/>
                  </a:cubicBezTo>
                  <a:cubicBezTo>
                    <a:pt x="6198" y="5274"/>
                    <a:pt x="6874" y="5109"/>
                    <a:pt x="7235" y="4827"/>
                  </a:cubicBezTo>
                  <a:cubicBezTo>
                    <a:pt x="7967" y="4256"/>
                    <a:pt x="8208" y="3355"/>
                    <a:pt x="7913" y="2303"/>
                  </a:cubicBezTo>
                  <a:cubicBezTo>
                    <a:pt x="7860" y="2097"/>
                    <a:pt x="7788" y="1919"/>
                    <a:pt x="7717" y="1749"/>
                  </a:cubicBezTo>
                  <a:cubicBezTo>
                    <a:pt x="7842" y="1705"/>
                    <a:pt x="7967" y="1660"/>
                    <a:pt x="8083" y="1598"/>
                  </a:cubicBezTo>
                  <a:cubicBezTo>
                    <a:pt x="7681" y="1134"/>
                    <a:pt x="7360" y="599"/>
                    <a:pt x="7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8"/>
            <p:cNvSpPr/>
            <p:nvPr/>
          </p:nvSpPr>
          <p:spPr>
            <a:xfrm>
              <a:off x="2326136" y="4257875"/>
              <a:ext cx="169967" cy="160652"/>
            </a:xfrm>
            <a:custGeom>
              <a:rect b="b" l="l" r="r" t="t"/>
              <a:pathLst>
                <a:path extrusionOk="0" h="6157" w="6514">
                  <a:moveTo>
                    <a:pt x="1" y="1"/>
                  </a:moveTo>
                  <a:lnTo>
                    <a:pt x="1" y="5576"/>
                  </a:lnTo>
                  <a:cubicBezTo>
                    <a:pt x="1" y="5898"/>
                    <a:pt x="260" y="6156"/>
                    <a:pt x="590" y="6156"/>
                  </a:cubicBezTo>
                  <a:lnTo>
                    <a:pt x="3204" y="6156"/>
                  </a:lnTo>
                  <a:cubicBezTo>
                    <a:pt x="3186" y="6005"/>
                    <a:pt x="3177" y="5844"/>
                    <a:pt x="3177" y="5683"/>
                  </a:cubicBezTo>
                  <a:cubicBezTo>
                    <a:pt x="3177" y="3533"/>
                    <a:pt x="4577" y="1696"/>
                    <a:pt x="6513" y="1036"/>
                  </a:cubicBezTo>
                  <a:lnTo>
                    <a:pt x="6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8"/>
            <p:cNvSpPr/>
            <p:nvPr/>
          </p:nvSpPr>
          <p:spPr>
            <a:xfrm>
              <a:off x="2439744" y="4308156"/>
              <a:ext cx="195772" cy="195798"/>
            </a:xfrm>
            <a:custGeom>
              <a:rect b="b" l="l" r="r" t="t"/>
              <a:pathLst>
                <a:path extrusionOk="0" h="7504" w="7503">
                  <a:moveTo>
                    <a:pt x="4641" y="1498"/>
                  </a:moveTo>
                  <a:cubicBezTo>
                    <a:pt x="4783" y="1498"/>
                    <a:pt x="4926" y="1549"/>
                    <a:pt x="5041" y="1651"/>
                  </a:cubicBezTo>
                  <a:cubicBezTo>
                    <a:pt x="5273" y="1874"/>
                    <a:pt x="5291" y="2240"/>
                    <a:pt x="5076" y="2481"/>
                  </a:cubicBezTo>
                  <a:lnTo>
                    <a:pt x="4559" y="3043"/>
                  </a:lnTo>
                  <a:cubicBezTo>
                    <a:pt x="4755" y="3070"/>
                    <a:pt x="4925" y="3194"/>
                    <a:pt x="5014" y="3382"/>
                  </a:cubicBezTo>
                  <a:cubicBezTo>
                    <a:pt x="5103" y="3596"/>
                    <a:pt x="5068" y="3837"/>
                    <a:pt x="4916" y="4006"/>
                  </a:cubicBezTo>
                  <a:lnTo>
                    <a:pt x="3301" y="5808"/>
                  </a:lnTo>
                  <a:cubicBezTo>
                    <a:pt x="3185" y="5942"/>
                    <a:pt x="3025" y="6005"/>
                    <a:pt x="2864" y="6005"/>
                  </a:cubicBezTo>
                  <a:cubicBezTo>
                    <a:pt x="2721" y="6005"/>
                    <a:pt x="2587" y="5960"/>
                    <a:pt x="2471" y="5853"/>
                  </a:cubicBezTo>
                  <a:cubicBezTo>
                    <a:pt x="2231" y="5639"/>
                    <a:pt x="2213" y="5273"/>
                    <a:pt x="2427" y="5032"/>
                  </a:cubicBezTo>
                  <a:lnTo>
                    <a:pt x="3185" y="4194"/>
                  </a:lnTo>
                  <a:cubicBezTo>
                    <a:pt x="2971" y="4167"/>
                    <a:pt x="2793" y="4033"/>
                    <a:pt x="2703" y="3837"/>
                  </a:cubicBezTo>
                  <a:cubicBezTo>
                    <a:pt x="2614" y="3632"/>
                    <a:pt x="2659" y="3382"/>
                    <a:pt x="2810" y="3212"/>
                  </a:cubicBezTo>
                  <a:lnTo>
                    <a:pt x="4211" y="1687"/>
                  </a:lnTo>
                  <a:cubicBezTo>
                    <a:pt x="4328" y="1560"/>
                    <a:pt x="4484" y="1498"/>
                    <a:pt x="4641" y="1498"/>
                  </a:cubicBezTo>
                  <a:close/>
                  <a:moveTo>
                    <a:pt x="3756" y="1"/>
                  </a:moveTo>
                  <a:cubicBezTo>
                    <a:pt x="1686" y="1"/>
                    <a:pt x="0" y="1687"/>
                    <a:pt x="0" y="3748"/>
                  </a:cubicBezTo>
                  <a:cubicBezTo>
                    <a:pt x="0" y="5817"/>
                    <a:pt x="1686" y="7503"/>
                    <a:pt x="3756" y="7503"/>
                  </a:cubicBezTo>
                  <a:cubicBezTo>
                    <a:pt x="5826" y="7503"/>
                    <a:pt x="7503" y="5817"/>
                    <a:pt x="7503" y="3748"/>
                  </a:cubicBezTo>
                  <a:cubicBezTo>
                    <a:pt x="7503" y="1687"/>
                    <a:pt x="5826" y="1"/>
                    <a:pt x="3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9"/>
          <p:cNvSpPr txBox="1"/>
          <p:nvPr>
            <p:ph idx="13" type="subTitle"/>
          </p:nvPr>
        </p:nvSpPr>
        <p:spPr>
          <a:xfrm>
            <a:off x="6056725" y="23438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cold </a:t>
            </a:r>
            <a:endParaRPr/>
          </a:p>
        </p:txBody>
      </p:sp>
      <p:sp>
        <p:nvSpPr>
          <p:cNvPr id="374" name="Google Shape;374;p49"/>
          <p:cNvSpPr txBox="1"/>
          <p:nvPr>
            <p:ph idx="15" type="subTitle"/>
          </p:nvPr>
        </p:nvSpPr>
        <p:spPr>
          <a:xfrm>
            <a:off x="6056825" y="40058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75" name="Google Shape;375;p49"/>
          <p:cNvSpPr txBox="1"/>
          <p:nvPr>
            <p:ph idx="9" type="title"/>
          </p:nvPr>
        </p:nvSpPr>
        <p:spPr>
          <a:xfrm>
            <a:off x="6056725" y="2018600"/>
            <a:ext cx="1986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76" name="Google Shape;376;p49"/>
          <p:cNvSpPr txBox="1"/>
          <p:nvPr>
            <p:ph idx="14" type="title"/>
          </p:nvPr>
        </p:nvSpPr>
        <p:spPr>
          <a:xfrm>
            <a:off x="6056725" y="3680600"/>
            <a:ext cx="1986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77" name="Google Shape;377;p49"/>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PROPERTIES OF RADIATION</a:t>
            </a:r>
            <a:endParaRPr/>
          </a:p>
        </p:txBody>
      </p:sp>
      <p:sp>
        <p:nvSpPr>
          <p:cNvPr id="378" name="Google Shape;378;p49"/>
          <p:cNvSpPr txBox="1"/>
          <p:nvPr>
            <p:ph idx="2" type="title"/>
          </p:nvPr>
        </p:nvSpPr>
        <p:spPr>
          <a:xfrm>
            <a:off x="1101175" y="2018600"/>
            <a:ext cx="1986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79" name="Google Shape;379;p49"/>
          <p:cNvSpPr txBox="1"/>
          <p:nvPr>
            <p:ph idx="1" type="subTitle"/>
          </p:nvPr>
        </p:nvSpPr>
        <p:spPr>
          <a:xfrm>
            <a:off x="1101175" y="23438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80" name="Google Shape;380;p49"/>
          <p:cNvSpPr txBox="1"/>
          <p:nvPr>
            <p:ph idx="3" type="title"/>
          </p:nvPr>
        </p:nvSpPr>
        <p:spPr>
          <a:xfrm>
            <a:off x="3578950" y="2018600"/>
            <a:ext cx="1986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81" name="Google Shape;381;p49"/>
          <p:cNvSpPr txBox="1"/>
          <p:nvPr>
            <p:ph idx="4" type="subTitle"/>
          </p:nvPr>
        </p:nvSpPr>
        <p:spPr>
          <a:xfrm>
            <a:off x="3578950" y="23438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382" name="Google Shape;382;p49"/>
          <p:cNvSpPr txBox="1"/>
          <p:nvPr>
            <p:ph idx="5" type="title"/>
          </p:nvPr>
        </p:nvSpPr>
        <p:spPr>
          <a:xfrm>
            <a:off x="1101175" y="3680600"/>
            <a:ext cx="1986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83" name="Google Shape;383;p49"/>
          <p:cNvSpPr txBox="1"/>
          <p:nvPr>
            <p:ph idx="6" type="subTitle"/>
          </p:nvPr>
        </p:nvSpPr>
        <p:spPr>
          <a:xfrm>
            <a:off x="1101175" y="40058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384" name="Google Shape;384;p49"/>
          <p:cNvSpPr txBox="1"/>
          <p:nvPr>
            <p:ph idx="7" type="title"/>
          </p:nvPr>
        </p:nvSpPr>
        <p:spPr>
          <a:xfrm>
            <a:off x="3578947" y="3680600"/>
            <a:ext cx="1986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85" name="Google Shape;385;p49"/>
          <p:cNvSpPr txBox="1"/>
          <p:nvPr>
            <p:ph idx="8" type="subTitle"/>
          </p:nvPr>
        </p:nvSpPr>
        <p:spPr>
          <a:xfrm>
            <a:off x="3579000" y="40058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386" name="Google Shape;386;p49"/>
          <p:cNvSpPr/>
          <p:nvPr/>
        </p:nvSpPr>
        <p:spPr>
          <a:xfrm>
            <a:off x="1830025" y="1490300"/>
            <a:ext cx="528300" cy="5283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chemeClr val="lt1"/>
                </a:solidFill>
                <a:latin typeface="Oxanium"/>
                <a:ea typeface="Oxanium"/>
                <a:cs typeface="Oxanium"/>
                <a:sym typeface="Oxanium"/>
              </a:rPr>
              <a:t>1</a:t>
            </a:r>
            <a:endParaRPr sz="1800"/>
          </a:p>
        </p:txBody>
      </p:sp>
      <p:sp>
        <p:nvSpPr>
          <p:cNvPr id="387" name="Google Shape;387;p49"/>
          <p:cNvSpPr/>
          <p:nvPr/>
        </p:nvSpPr>
        <p:spPr>
          <a:xfrm>
            <a:off x="4307800" y="1490300"/>
            <a:ext cx="528300" cy="5283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chemeClr val="lt1"/>
                </a:solidFill>
                <a:latin typeface="Oxanium"/>
                <a:ea typeface="Oxanium"/>
                <a:cs typeface="Oxanium"/>
                <a:sym typeface="Oxanium"/>
              </a:rPr>
              <a:t>2</a:t>
            </a:r>
            <a:endParaRPr sz="1800"/>
          </a:p>
        </p:txBody>
      </p:sp>
      <p:sp>
        <p:nvSpPr>
          <p:cNvPr id="388" name="Google Shape;388;p49"/>
          <p:cNvSpPr/>
          <p:nvPr/>
        </p:nvSpPr>
        <p:spPr>
          <a:xfrm>
            <a:off x="6785575" y="1490300"/>
            <a:ext cx="528300" cy="5283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chemeClr val="lt1"/>
                </a:solidFill>
                <a:latin typeface="Oxanium"/>
                <a:ea typeface="Oxanium"/>
                <a:cs typeface="Oxanium"/>
                <a:sym typeface="Oxanium"/>
              </a:rPr>
              <a:t>3</a:t>
            </a:r>
            <a:endParaRPr sz="1800"/>
          </a:p>
        </p:txBody>
      </p:sp>
      <p:sp>
        <p:nvSpPr>
          <p:cNvPr id="389" name="Google Shape;389;p49"/>
          <p:cNvSpPr/>
          <p:nvPr/>
        </p:nvSpPr>
        <p:spPr>
          <a:xfrm>
            <a:off x="1830025" y="3152300"/>
            <a:ext cx="528300" cy="5283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chemeClr val="lt1"/>
                </a:solidFill>
                <a:latin typeface="Oxanium"/>
                <a:ea typeface="Oxanium"/>
                <a:cs typeface="Oxanium"/>
                <a:sym typeface="Oxanium"/>
              </a:rPr>
              <a:t>4</a:t>
            </a:r>
            <a:endParaRPr sz="1800"/>
          </a:p>
        </p:txBody>
      </p:sp>
      <p:sp>
        <p:nvSpPr>
          <p:cNvPr id="390" name="Google Shape;390;p49"/>
          <p:cNvSpPr/>
          <p:nvPr/>
        </p:nvSpPr>
        <p:spPr>
          <a:xfrm>
            <a:off x="4307800" y="3152300"/>
            <a:ext cx="528300" cy="5283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chemeClr val="lt1"/>
                </a:solidFill>
                <a:latin typeface="Oxanium"/>
                <a:ea typeface="Oxanium"/>
                <a:cs typeface="Oxanium"/>
                <a:sym typeface="Oxanium"/>
              </a:rPr>
              <a:t>5</a:t>
            </a:r>
            <a:endParaRPr sz="1800"/>
          </a:p>
        </p:txBody>
      </p:sp>
      <p:sp>
        <p:nvSpPr>
          <p:cNvPr id="391" name="Google Shape;391;p49"/>
          <p:cNvSpPr/>
          <p:nvPr/>
        </p:nvSpPr>
        <p:spPr>
          <a:xfrm>
            <a:off x="6785575" y="3152300"/>
            <a:ext cx="528300" cy="5283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chemeClr val="lt1"/>
                </a:solidFill>
                <a:latin typeface="Oxanium"/>
                <a:ea typeface="Oxanium"/>
                <a:cs typeface="Oxanium"/>
                <a:sym typeface="Oxanium"/>
              </a:rPr>
              <a:t>6</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0"/>
          <p:cNvSpPr txBox="1"/>
          <p:nvPr>
            <p:ph type="title"/>
          </p:nvPr>
        </p:nvSpPr>
        <p:spPr>
          <a:xfrm>
            <a:off x="2157875" y="1307100"/>
            <a:ext cx="48285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txBox="1"/>
          <p:nvPr>
            <p:ph type="title"/>
          </p:nvPr>
        </p:nvSpPr>
        <p:spPr>
          <a:xfrm>
            <a:off x="2391888" y="2490688"/>
            <a:ext cx="4360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402" name="Google Shape;402;p51"/>
          <p:cNvSpPr txBox="1"/>
          <p:nvPr>
            <p:ph idx="1" type="subTitle"/>
          </p:nvPr>
        </p:nvSpPr>
        <p:spPr>
          <a:xfrm>
            <a:off x="2075838" y="1054125"/>
            <a:ext cx="4992300" cy="14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“This is a quote, words full of wisdom that someone important said and can make the reader get inspired.”</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52"/>
          <p:cNvSpPr txBox="1"/>
          <p:nvPr>
            <p:ph type="title"/>
          </p:nvPr>
        </p:nvSpPr>
        <p:spPr>
          <a:xfrm>
            <a:off x="5267150" y="1366925"/>
            <a:ext cx="3154200" cy="9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
        <p:nvSpPr>
          <p:cNvPr id="408" name="Google Shape;408;p52"/>
          <p:cNvSpPr/>
          <p:nvPr/>
        </p:nvSpPr>
        <p:spPr>
          <a:xfrm>
            <a:off x="791875" y="651250"/>
            <a:ext cx="715800" cy="715800"/>
          </a:xfrm>
          <a:prstGeom prst="ellipse">
            <a:avLst/>
          </a:prstGeom>
          <a:gradFill>
            <a:gsLst>
              <a:gs pos="0">
                <a:srgbClr val="E6BAF0"/>
              </a:gs>
              <a:gs pos="26000">
                <a:srgbClr val="C065D6"/>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2"/>
          <p:cNvSpPr/>
          <p:nvPr/>
        </p:nvSpPr>
        <p:spPr>
          <a:xfrm>
            <a:off x="3574575" y="3618950"/>
            <a:ext cx="338400" cy="338400"/>
          </a:xfrm>
          <a:prstGeom prst="ellipse">
            <a:avLst/>
          </a:prstGeom>
          <a:gradFill>
            <a:gsLst>
              <a:gs pos="0">
                <a:srgbClr val="E6BAF0"/>
              </a:gs>
              <a:gs pos="26000">
                <a:srgbClr val="C065D6"/>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2"/>
          <p:cNvSpPr/>
          <p:nvPr/>
        </p:nvSpPr>
        <p:spPr>
          <a:xfrm>
            <a:off x="8422025" y="3411725"/>
            <a:ext cx="456900" cy="456900"/>
          </a:xfrm>
          <a:prstGeom prst="ellipse">
            <a:avLst/>
          </a:prstGeom>
          <a:gradFill>
            <a:gsLst>
              <a:gs pos="0">
                <a:srgbClr val="E6BAF0"/>
              </a:gs>
              <a:gs pos="26000">
                <a:srgbClr val="C065D6"/>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2"/>
          <p:cNvSpPr/>
          <p:nvPr/>
        </p:nvSpPr>
        <p:spPr>
          <a:xfrm>
            <a:off x="334975" y="2708675"/>
            <a:ext cx="456900" cy="456900"/>
          </a:xfrm>
          <a:prstGeom prst="ellipse">
            <a:avLst/>
          </a:prstGeom>
          <a:gradFill>
            <a:gsLst>
              <a:gs pos="0">
                <a:srgbClr val="83EEEE"/>
              </a:gs>
              <a:gs pos="26000">
                <a:schemeClr val="accent1"/>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2"/>
          <p:cNvSpPr/>
          <p:nvPr/>
        </p:nvSpPr>
        <p:spPr>
          <a:xfrm>
            <a:off x="3041700" y="1258125"/>
            <a:ext cx="456900" cy="456900"/>
          </a:xfrm>
          <a:prstGeom prst="ellipse">
            <a:avLst/>
          </a:prstGeom>
          <a:gradFill>
            <a:gsLst>
              <a:gs pos="0">
                <a:srgbClr val="F5BB8B"/>
              </a:gs>
              <a:gs pos="26000">
                <a:schemeClr val="lt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2"/>
          <p:cNvSpPr/>
          <p:nvPr/>
        </p:nvSpPr>
        <p:spPr>
          <a:xfrm>
            <a:off x="5794725" y="4166600"/>
            <a:ext cx="368100" cy="368100"/>
          </a:xfrm>
          <a:prstGeom prst="ellipse">
            <a:avLst/>
          </a:prstGeom>
          <a:gradFill>
            <a:gsLst>
              <a:gs pos="0">
                <a:srgbClr val="F5BB8B"/>
              </a:gs>
              <a:gs pos="26000">
                <a:schemeClr val="lt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2"/>
          <p:cNvSpPr/>
          <p:nvPr/>
        </p:nvSpPr>
        <p:spPr>
          <a:xfrm>
            <a:off x="4916025" y="451450"/>
            <a:ext cx="590100" cy="590100"/>
          </a:xfrm>
          <a:prstGeom prst="ellipse">
            <a:avLst/>
          </a:prstGeom>
          <a:gradFill>
            <a:gsLst>
              <a:gs pos="0">
                <a:srgbClr val="83EEEE"/>
              </a:gs>
              <a:gs pos="26000">
                <a:schemeClr val="accent1"/>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2"/>
          <p:cNvSpPr/>
          <p:nvPr/>
        </p:nvSpPr>
        <p:spPr>
          <a:xfrm>
            <a:off x="1933525" y="4166600"/>
            <a:ext cx="516000" cy="5163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2"/>
          <p:cNvSpPr/>
          <p:nvPr/>
        </p:nvSpPr>
        <p:spPr>
          <a:xfrm>
            <a:off x="7017825" y="288625"/>
            <a:ext cx="516000" cy="5163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3"/>
          <p:cNvSpPr txBox="1"/>
          <p:nvPr>
            <p:ph type="title"/>
          </p:nvPr>
        </p:nvSpPr>
        <p:spPr>
          <a:xfrm>
            <a:off x="713100" y="1082575"/>
            <a:ext cx="2868900" cy="205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422" name="Google Shape;422;p53"/>
          <p:cNvSpPr txBox="1"/>
          <p:nvPr>
            <p:ph idx="1" type="subTitle"/>
          </p:nvPr>
        </p:nvSpPr>
        <p:spPr>
          <a:xfrm>
            <a:off x="713100" y="3134213"/>
            <a:ext cx="38520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423" name="Google Shape;423;p53"/>
          <p:cNvPicPr preferRelativeResize="0"/>
          <p:nvPr/>
        </p:nvPicPr>
        <p:blipFill rotWithShape="1">
          <a:blip r:embed="rId3">
            <a:alphaModFix/>
          </a:blip>
          <a:srcRect b="0" l="3655" r="30950" t="0"/>
          <a:stretch/>
        </p:blipFill>
        <p:spPr>
          <a:xfrm>
            <a:off x="5113900" y="927300"/>
            <a:ext cx="3226800" cy="32889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p:nvPr/>
        </p:nvSpPr>
        <p:spPr>
          <a:xfrm>
            <a:off x="5711750" y="1181351"/>
            <a:ext cx="1474500" cy="1474500"/>
          </a:xfrm>
          <a:prstGeom prst="ellipse">
            <a:avLst/>
          </a:prstGeom>
          <a:gradFill>
            <a:gsLst>
              <a:gs pos="0">
                <a:srgbClr val="E6BAF0"/>
              </a:gs>
              <a:gs pos="26000">
                <a:srgbClr val="C065D6"/>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4"/>
          <p:cNvSpPr txBox="1"/>
          <p:nvPr>
            <p:ph type="title"/>
          </p:nvPr>
        </p:nvSpPr>
        <p:spPr>
          <a:xfrm>
            <a:off x="4467000" y="2655850"/>
            <a:ext cx="3963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a:t>
            </a:r>
            <a:endParaRPr/>
          </a:p>
        </p:txBody>
      </p:sp>
      <p:sp>
        <p:nvSpPr>
          <p:cNvPr id="430" name="Google Shape;430;p54"/>
          <p:cNvSpPr txBox="1"/>
          <p:nvPr>
            <p:ph idx="1" type="subTitle"/>
          </p:nvPr>
        </p:nvSpPr>
        <p:spPr>
          <a:xfrm>
            <a:off x="4467000" y="3484775"/>
            <a:ext cx="39639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enter a subtitle here if you need it</a:t>
            </a:r>
            <a:endParaRPr/>
          </a:p>
        </p:txBody>
      </p:sp>
      <p:sp>
        <p:nvSpPr>
          <p:cNvPr id="431" name="Google Shape;431;p54"/>
          <p:cNvSpPr txBox="1"/>
          <p:nvPr>
            <p:ph idx="2" type="title"/>
          </p:nvPr>
        </p:nvSpPr>
        <p:spPr>
          <a:xfrm>
            <a:off x="5844650" y="1497700"/>
            <a:ext cx="1208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5"/>
          <p:cNvSpPr txBox="1"/>
          <p:nvPr>
            <p:ph type="title"/>
          </p:nvPr>
        </p:nvSpPr>
        <p:spPr>
          <a:xfrm>
            <a:off x="2402350" y="1157463"/>
            <a:ext cx="4339200" cy="9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437" name="Google Shape;437;p55"/>
          <p:cNvSpPr txBox="1"/>
          <p:nvPr>
            <p:ph idx="1" type="subTitle"/>
          </p:nvPr>
        </p:nvSpPr>
        <p:spPr>
          <a:xfrm>
            <a:off x="2402350" y="2142025"/>
            <a:ext cx="43392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6"/>
          <p:cNvSpPr txBox="1"/>
          <p:nvPr>
            <p:ph type="title"/>
          </p:nvPr>
        </p:nvSpPr>
        <p:spPr>
          <a:xfrm>
            <a:off x="713100" y="1409125"/>
            <a:ext cx="35556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443" name="Google Shape;443;p56"/>
          <p:cNvSpPr txBox="1"/>
          <p:nvPr>
            <p:ph idx="1" type="subTitle"/>
          </p:nvPr>
        </p:nvSpPr>
        <p:spPr>
          <a:xfrm>
            <a:off x="713100" y="2053801"/>
            <a:ext cx="35556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444" name="Google Shape;444;p56"/>
          <p:cNvSpPr txBox="1"/>
          <p:nvPr>
            <p:ph idx="2" type="title"/>
          </p:nvPr>
        </p:nvSpPr>
        <p:spPr>
          <a:xfrm>
            <a:off x="4875300" y="1409113"/>
            <a:ext cx="35556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445" name="Google Shape;445;p56"/>
          <p:cNvSpPr txBox="1"/>
          <p:nvPr>
            <p:ph idx="3" type="subTitle"/>
          </p:nvPr>
        </p:nvSpPr>
        <p:spPr>
          <a:xfrm>
            <a:off x="4875300" y="2053800"/>
            <a:ext cx="35556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446" name="Google Shape;446;p56"/>
          <p:cNvSpPr txBox="1"/>
          <p:nvPr>
            <p:ph idx="4" type="title"/>
          </p:nvPr>
        </p:nvSpPr>
        <p:spPr>
          <a:xfrm>
            <a:off x="2794175" y="3038675"/>
            <a:ext cx="35556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447" name="Google Shape;447;p56"/>
          <p:cNvSpPr txBox="1"/>
          <p:nvPr>
            <p:ph idx="5" type="subTitle"/>
          </p:nvPr>
        </p:nvSpPr>
        <p:spPr>
          <a:xfrm>
            <a:off x="2794175" y="3682450"/>
            <a:ext cx="35556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r>
              <a:rPr lang="en"/>
              <a:t>istance between Earth and the Moon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7"/>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use some percentages</a:t>
            </a:r>
            <a:endParaRPr/>
          </a:p>
        </p:txBody>
      </p:sp>
      <p:sp>
        <p:nvSpPr>
          <p:cNvPr id="453" name="Google Shape;453;p57"/>
          <p:cNvSpPr txBox="1"/>
          <p:nvPr>
            <p:ph idx="5" type="title"/>
          </p:nvPr>
        </p:nvSpPr>
        <p:spPr>
          <a:xfrm>
            <a:off x="6031149" y="2315537"/>
            <a:ext cx="21753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54" name="Google Shape;454;p57"/>
          <p:cNvSpPr txBox="1"/>
          <p:nvPr>
            <p:ph idx="6" type="subTitle"/>
          </p:nvPr>
        </p:nvSpPr>
        <p:spPr>
          <a:xfrm>
            <a:off x="6031150" y="2671487"/>
            <a:ext cx="2175300" cy="7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455" name="Google Shape;455;p57"/>
          <p:cNvSpPr txBox="1"/>
          <p:nvPr>
            <p:ph idx="2" type="title"/>
          </p:nvPr>
        </p:nvSpPr>
        <p:spPr>
          <a:xfrm>
            <a:off x="937700" y="2315537"/>
            <a:ext cx="21753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56" name="Google Shape;456;p57"/>
          <p:cNvSpPr txBox="1"/>
          <p:nvPr>
            <p:ph idx="1" type="subTitle"/>
          </p:nvPr>
        </p:nvSpPr>
        <p:spPr>
          <a:xfrm>
            <a:off x="937700" y="2671487"/>
            <a:ext cx="2175300" cy="7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a:t>
            </a:r>
            <a:r>
              <a:rPr lang="en"/>
              <a:t>cold </a:t>
            </a:r>
            <a:r>
              <a:rPr lang="en"/>
              <a:t>place. It’s full of iron oxide dust</a:t>
            </a:r>
            <a:endParaRPr/>
          </a:p>
        </p:txBody>
      </p:sp>
      <p:sp>
        <p:nvSpPr>
          <p:cNvPr id="457" name="Google Shape;457;p57"/>
          <p:cNvSpPr txBox="1"/>
          <p:nvPr>
            <p:ph idx="3" type="title"/>
          </p:nvPr>
        </p:nvSpPr>
        <p:spPr>
          <a:xfrm>
            <a:off x="3484421" y="2315537"/>
            <a:ext cx="21753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58" name="Google Shape;458;p57"/>
          <p:cNvSpPr txBox="1"/>
          <p:nvPr>
            <p:ph idx="4" type="subTitle"/>
          </p:nvPr>
        </p:nvSpPr>
        <p:spPr>
          <a:xfrm>
            <a:off x="3484425" y="2671487"/>
            <a:ext cx="2175300" cy="7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459" name="Google Shape;459;p57"/>
          <p:cNvSpPr txBox="1"/>
          <p:nvPr>
            <p:ph idx="7" type="title"/>
          </p:nvPr>
        </p:nvSpPr>
        <p:spPr>
          <a:xfrm>
            <a:off x="1502000" y="4108463"/>
            <a:ext cx="10467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80%</a:t>
            </a:r>
            <a:endParaRPr/>
          </a:p>
        </p:txBody>
      </p:sp>
      <p:sp>
        <p:nvSpPr>
          <p:cNvPr id="460" name="Google Shape;460;p57"/>
          <p:cNvSpPr txBox="1"/>
          <p:nvPr>
            <p:ph idx="8" type="title"/>
          </p:nvPr>
        </p:nvSpPr>
        <p:spPr>
          <a:xfrm>
            <a:off x="4046975" y="4108538"/>
            <a:ext cx="10467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461" name="Google Shape;461;p57"/>
          <p:cNvSpPr txBox="1"/>
          <p:nvPr>
            <p:ph idx="9" type="title"/>
          </p:nvPr>
        </p:nvSpPr>
        <p:spPr>
          <a:xfrm>
            <a:off x="6591950" y="4108538"/>
            <a:ext cx="10467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462" name="Google Shape;462;p57"/>
          <p:cNvSpPr/>
          <p:nvPr/>
        </p:nvSpPr>
        <p:spPr>
          <a:xfrm>
            <a:off x="1586250" y="1386999"/>
            <a:ext cx="878100" cy="8781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7"/>
          <p:cNvSpPr/>
          <p:nvPr/>
        </p:nvSpPr>
        <p:spPr>
          <a:xfrm>
            <a:off x="4131275" y="1386999"/>
            <a:ext cx="878100" cy="8781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7"/>
          <p:cNvSpPr/>
          <p:nvPr/>
        </p:nvSpPr>
        <p:spPr>
          <a:xfrm>
            <a:off x="6676250" y="1386999"/>
            <a:ext cx="878100" cy="8781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7"/>
          <p:cNvSpPr/>
          <p:nvPr/>
        </p:nvSpPr>
        <p:spPr>
          <a:xfrm>
            <a:off x="1093775" y="3508512"/>
            <a:ext cx="1695900" cy="527700"/>
          </a:xfrm>
          <a:prstGeom prst="roundRect">
            <a:avLst>
              <a:gd fmla="val 50000" name="adj"/>
            </a:avLst>
          </a:prstGeom>
          <a:gradFill>
            <a:gsLst>
              <a:gs pos="0">
                <a:srgbClr val="FFFFFF">
                  <a:alpha val="32549"/>
                  <a:alpha val="32400"/>
                </a:srgbClr>
              </a:gs>
              <a:gs pos="100000">
                <a:schemeClr val="lt1">
                  <a:alpha val="324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7"/>
          <p:cNvSpPr/>
          <p:nvPr/>
        </p:nvSpPr>
        <p:spPr>
          <a:xfrm>
            <a:off x="1093775" y="3508512"/>
            <a:ext cx="1325400" cy="527700"/>
          </a:xfrm>
          <a:prstGeom prst="roundRect">
            <a:avLst>
              <a:gd fmla="val 50000" name="adj"/>
            </a:avLst>
          </a:pr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7"/>
          <p:cNvSpPr/>
          <p:nvPr/>
        </p:nvSpPr>
        <p:spPr>
          <a:xfrm>
            <a:off x="3724075" y="3508512"/>
            <a:ext cx="1695900" cy="527700"/>
          </a:xfrm>
          <a:prstGeom prst="roundRect">
            <a:avLst>
              <a:gd fmla="val 50000" name="adj"/>
            </a:avLst>
          </a:prstGeom>
          <a:gradFill>
            <a:gsLst>
              <a:gs pos="0">
                <a:srgbClr val="FFFFFF">
                  <a:alpha val="32549"/>
                  <a:alpha val="32400"/>
                </a:srgbClr>
              </a:gs>
              <a:gs pos="100000">
                <a:schemeClr val="lt1">
                  <a:alpha val="324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7"/>
          <p:cNvSpPr/>
          <p:nvPr/>
        </p:nvSpPr>
        <p:spPr>
          <a:xfrm>
            <a:off x="3724075" y="3508512"/>
            <a:ext cx="1046700" cy="527700"/>
          </a:xfrm>
          <a:prstGeom prst="roundRect">
            <a:avLst>
              <a:gd fmla="val 50000" name="adj"/>
            </a:avLst>
          </a:pr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p:nvPr/>
        </p:nvSpPr>
        <p:spPr>
          <a:xfrm>
            <a:off x="6354325" y="3508512"/>
            <a:ext cx="1695900" cy="527700"/>
          </a:xfrm>
          <a:prstGeom prst="roundRect">
            <a:avLst>
              <a:gd fmla="val 50000" name="adj"/>
            </a:avLst>
          </a:prstGeom>
          <a:gradFill>
            <a:gsLst>
              <a:gs pos="0">
                <a:srgbClr val="FFFFFF">
                  <a:alpha val="32549"/>
                  <a:alpha val="32400"/>
                </a:srgbClr>
              </a:gs>
              <a:gs pos="100000">
                <a:schemeClr val="lt1">
                  <a:alpha val="324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7"/>
          <p:cNvSpPr/>
          <p:nvPr/>
        </p:nvSpPr>
        <p:spPr>
          <a:xfrm>
            <a:off x="6354325" y="3508500"/>
            <a:ext cx="920700" cy="527700"/>
          </a:xfrm>
          <a:prstGeom prst="roundRect">
            <a:avLst>
              <a:gd fmla="val 50000" name="adj"/>
            </a:avLst>
          </a:pr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57"/>
          <p:cNvGrpSpPr/>
          <p:nvPr/>
        </p:nvGrpSpPr>
        <p:grpSpPr>
          <a:xfrm>
            <a:off x="1912634" y="1640366"/>
            <a:ext cx="225335" cy="371365"/>
            <a:chOff x="4720468" y="3489728"/>
            <a:chExt cx="315905" cy="520630"/>
          </a:xfrm>
        </p:grpSpPr>
        <p:sp>
          <p:nvSpPr>
            <p:cNvPr id="472" name="Google Shape;472;p57"/>
            <p:cNvSpPr/>
            <p:nvPr/>
          </p:nvSpPr>
          <p:spPr>
            <a:xfrm>
              <a:off x="4745387" y="3826769"/>
              <a:ext cx="40756" cy="57299"/>
            </a:xfrm>
            <a:custGeom>
              <a:rect b="b" l="l" r="r" t="t"/>
              <a:pathLst>
                <a:path extrusionOk="0" h="2196" w="1562">
                  <a:moveTo>
                    <a:pt x="766" y="1"/>
                  </a:moveTo>
                  <a:cubicBezTo>
                    <a:pt x="761" y="1"/>
                    <a:pt x="755" y="1"/>
                    <a:pt x="750" y="1"/>
                  </a:cubicBezTo>
                  <a:cubicBezTo>
                    <a:pt x="330" y="19"/>
                    <a:pt x="0" y="376"/>
                    <a:pt x="0" y="804"/>
                  </a:cubicBezTo>
                  <a:lnTo>
                    <a:pt x="0" y="2196"/>
                  </a:lnTo>
                  <a:lnTo>
                    <a:pt x="1561" y="2196"/>
                  </a:lnTo>
                  <a:lnTo>
                    <a:pt x="1561" y="786"/>
                  </a:lnTo>
                  <a:cubicBezTo>
                    <a:pt x="1561" y="354"/>
                    <a:pt x="1205" y="1"/>
                    <a:pt x="7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7"/>
            <p:cNvSpPr/>
            <p:nvPr/>
          </p:nvSpPr>
          <p:spPr>
            <a:xfrm>
              <a:off x="4972343" y="3826769"/>
              <a:ext cx="40756" cy="57299"/>
            </a:xfrm>
            <a:custGeom>
              <a:rect b="b" l="l" r="r" t="t"/>
              <a:pathLst>
                <a:path extrusionOk="0" h="2196" w="1562">
                  <a:moveTo>
                    <a:pt x="766" y="1"/>
                  </a:moveTo>
                  <a:cubicBezTo>
                    <a:pt x="761" y="1"/>
                    <a:pt x="755" y="1"/>
                    <a:pt x="750" y="1"/>
                  </a:cubicBezTo>
                  <a:cubicBezTo>
                    <a:pt x="330" y="19"/>
                    <a:pt x="0" y="376"/>
                    <a:pt x="0" y="804"/>
                  </a:cubicBezTo>
                  <a:lnTo>
                    <a:pt x="0" y="2196"/>
                  </a:lnTo>
                  <a:lnTo>
                    <a:pt x="1562" y="2196"/>
                  </a:lnTo>
                  <a:lnTo>
                    <a:pt x="1562" y="786"/>
                  </a:lnTo>
                  <a:cubicBezTo>
                    <a:pt x="1562" y="354"/>
                    <a:pt x="1205" y="1"/>
                    <a:pt x="7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7"/>
            <p:cNvSpPr/>
            <p:nvPr/>
          </p:nvSpPr>
          <p:spPr>
            <a:xfrm>
              <a:off x="4722791" y="3924774"/>
              <a:ext cx="85009" cy="85583"/>
            </a:xfrm>
            <a:custGeom>
              <a:rect b="b" l="l" r="r" t="t"/>
              <a:pathLst>
                <a:path extrusionOk="0" h="3280" w="3258">
                  <a:moveTo>
                    <a:pt x="536" y="1"/>
                  </a:moveTo>
                  <a:cubicBezTo>
                    <a:pt x="215" y="1"/>
                    <a:pt x="1" y="331"/>
                    <a:pt x="135" y="625"/>
                  </a:cubicBezTo>
                  <a:lnTo>
                    <a:pt x="1232" y="3025"/>
                  </a:lnTo>
                  <a:cubicBezTo>
                    <a:pt x="1312" y="3195"/>
                    <a:pt x="1473" y="3279"/>
                    <a:pt x="1632" y="3279"/>
                  </a:cubicBezTo>
                  <a:cubicBezTo>
                    <a:pt x="1792" y="3279"/>
                    <a:pt x="1950" y="3195"/>
                    <a:pt x="2026" y="3025"/>
                  </a:cubicBezTo>
                  <a:lnTo>
                    <a:pt x="3132" y="625"/>
                  </a:lnTo>
                  <a:cubicBezTo>
                    <a:pt x="3257" y="331"/>
                    <a:pt x="3052" y="1"/>
                    <a:pt x="2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7"/>
            <p:cNvSpPr/>
            <p:nvPr/>
          </p:nvSpPr>
          <p:spPr>
            <a:xfrm>
              <a:off x="4949746" y="3924774"/>
              <a:ext cx="85244" cy="85583"/>
            </a:xfrm>
            <a:custGeom>
              <a:rect b="b" l="l" r="r" t="t"/>
              <a:pathLst>
                <a:path extrusionOk="0" h="3280" w="3267">
                  <a:moveTo>
                    <a:pt x="536" y="1"/>
                  </a:moveTo>
                  <a:cubicBezTo>
                    <a:pt x="215" y="1"/>
                    <a:pt x="1" y="331"/>
                    <a:pt x="135" y="625"/>
                  </a:cubicBezTo>
                  <a:lnTo>
                    <a:pt x="1232" y="3025"/>
                  </a:lnTo>
                  <a:cubicBezTo>
                    <a:pt x="1312" y="3195"/>
                    <a:pt x="1473" y="3279"/>
                    <a:pt x="1634" y="3279"/>
                  </a:cubicBezTo>
                  <a:cubicBezTo>
                    <a:pt x="1794" y="3279"/>
                    <a:pt x="1955" y="3195"/>
                    <a:pt x="2035" y="3025"/>
                  </a:cubicBezTo>
                  <a:lnTo>
                    <a:pt x="3132" y="625"/>
                  </a:lnTo>
                  <a:cubicBezTo>
                    <a:pt x="3266" y="331"/>
                    <a:pt x="3052" y="1"/>
                    <a:pt x="2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7"/>
            <p:cNvSpPr/>
            <p:nvPr/>
          </p:nvSpPr>
          <p:spPr>
            <a:xfrm>
              <a:off x="4893203" y="3805608"/>
              <a:ext cx="261" cy="26"/>
            </a:xfrm>
            <a:custGeom>
              <a:rect b="b" l="l" r="r" t="t"/>
              <a:pathLst>
                <a:path extrusionOk="0" h="1" w="10">
                  <a:moveTo>
                    <a:pt x="0" y="0"/>
                  </a:moveTo>
                  <a:cubicBezTo>
                    <a:pt x="9" y="0"/>
                    <a:pt x="9" y="0"/>
                    <a:pt x="9" y="0"/>
                  </a:cubicBezTo>
                  <a:cubicBezTo>
                    <a:pt x="9"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7"/>
            <p:cNvSpPr/>
            <p:nvPr/>
          </p:nvSpPr>
          <p:spPr>
            <a:xfrm>
              <a:off x="4963497" y="3546532"/>
              <a:ext cx="72642" cy="85218"/>
            </a:xfrm>
            <a:custGeom>
              <a:rect b="b" l="l" r="r" t="t"/>
              <a:pathLst>
                <a:path extrusionOk="0" h="3266" w="2784">
                  <a:moveTo>
                    <a:pt x="1419" y="0"/>
                  </a:moveTo>
                  <a:lnTo>
                    <a:pt x="0" y="1419"/>
                  </a:lnTo>
                  <a:cubicBezTo>
                    <a:pt x="411" y="1963"/>
                    <a:pt x="669" y="2596"/>
                    <a:pt x="768" y="3265"/>
                  </a:cubicBezTo>
                  <a:lnTo>
                    <a:pt x="2784" y="3265"/>
                  </a:lnTo>
                  <a:cubicBezTo>
                    <a:pt x="2668" y="2034"/>
                    <a:pt x="2177" y="901"/>
                    <a:pt x="1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7"/>
            <p:cNvSpPr/>
            <p:nvPr/>
          </p:nvSpPr>
          <p:spPr>
            <a:xfrm>
              <a:off x="4893881" y="3732731"/>
              <a:ext cx="85688" cy="72902"/>
            </a:xfrm>
            <a:custGeom>
              <a:rect b="b" l="l" r="r" t="t"/>
              <a:pathLst>
                <a:path extrusionOk="0" h="2794" w="3284">
                  <a:moveTo>
                    <a:pt x="1865" y="1"/>
                  </a:moveTo>
                  <a:cubicBezTo>
                    <a:pt x="1312" y="411"/>
                    <a:pt x="679" y="679"/>
                    <a:pt x="1" y="777"/>
                  </a:cubicBezTo>
                  <a:lnTo>
                    <a:pt x="1" y="2793"/>
                  </a:lnTo>
                  <a:cubicBezTo>
                    <a:pt x="1241" y="2668"/>
                    <a:pt x="2374" y="2178"/>
                    <a:pt x="3284" y="1419"/>
                  </a:cubicBezTo>
                  <a:lnTo>
                    <a:pt x="18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7"/>
            <p:cNvSpPr/>
            <p:nvPr/>
          </p:nvSpPr>
          <p:spPr>
            <a:xfrm>
              <a:off x="4720468" y="3546532"/>
              <a:ext cx="72902" cy="85218"/>
            </a:xfrm>
            <a:custGeom>
              <a:rect b="b" l="l" r="r" t="t"/>
              <a:pathLst>
                <a:path extrusionOk="0" h="3266" w="2794">
                  <a:moveTo>
                    <a:pt x="1366" y="0"/>
                  </a:moveTo>
                  <a:cubicBezTo>
                    <a:pt x="616" y="901"/>
                    <a:pt x="126" y="2016"/>
                    <a:pt x="1" y="3247"/>
                  </a:cubicBezTo>
                  <a:cubicBezTo>
                    <a:pt x="1" y="3256"/>
                    <a:pt x="1" y="3265"/>
                    <a:pt x="1" y="3265"/>
                  </a:cubicBezTo>
                  <a:lnTo>
                    <a:pt x="2017" y="3265"/>
                  </a:lnTo>
                  <a:cubicBezTo>
                    <a:pt x="2124" y="2587"/>
                    <a:pt x="2392" y="1954"/>
                    <a:pt x="2793" y="1419"/>
                  </a:cubicBezTo>
                  <a:lnTo>
                    <a:pt x="13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7"/>
            <p:cNvSpPr/>
            <p:nvPr/>
          </p:nvSpPr>
          <p:spPr>
            <a:xfrm>
              <a:off x="4895056" y="3489963"/>
              <a:ext cx="83600" cy="72172"/>
            </a:xfrm>
            <a:custGeom>
              <a:rect b="b" l="l" r="r" t="t"/>
              <a:pathLst>
                <a:path extrusionOk="0" h="2766" w="3204">
                  <a:moveTo>
                    <a:pt x="1" y="0"/>
                  </a:moveTo>
                  <a:lnTo>
                    <a:pt x="1" y="2017"/>
                  </a:lnTo>
                  <a:cubicBezTo>
                    <a:pt x="643" y="2124"/>
                    <a:pt x="1249" y="2373"/>
                    <a:pt x="1776" y="2766"/>
                  </a:cubicBezTo>
                  <a:lnTo>
                    <a:pt x="3203" y="1347"/>
                  </a:lnTo>
                  <a:cubicBezTo>
                    <a:pt x="2311" y="607"/>
                    <a:pt x="1205" y="12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7"/>
            <p:cNvSpPr/>
            <p:nvPr/>
          </p:nvSpPr>
          <p:spPr>
            <a:xfrm>
              <a:off x="4778212" y="3489728"/>
              <a:ext cx="85218" cy="72407"/>
            </a:xfrm>
            <a:custGeom>
              <a:rect b="b" l="l" r="r" t="t"/>
              <a:pathLst>
                <a:path extrusionOk="0" h="2775" w="3266">
                  <a:moveTo>
                    <a:pt x="3265" y="0"/>
                  </a:moveTo>
                  <a:cubicBezTo>
                    <a:pt x="2034" y="116"/>
                    <a:pt x="901" y="607"/>
                    <a:pt x="0" y="1356"/>
                  </a:cubicBezTo>
                  <a:lnTo>
                    <a:pt x="1419" y="2775"/>
                  </a:lnTo>
                  <a:cubicBezTo>
                    <a:pt x="1954" y="2382"/>
                    <a:pt x="2578" y="2115"/>
                    <a:pt x="3265" y="2017"/>
                  </a:cubicBezTo>
                  <a:lnTo>
                    <a:pt x="3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7"/>
            <p:cNvSpPr/>
            <p:nvPr/>
          </p:nvSpPr>
          <p:spPr>
            <a:xfrm>
              <a:off x="4720468" y="3662202"/>
              <a:ext cx="72433" cy="85923"/>
            </a:xfrm>
            <a:custGeom>
              <a:rect b="b" l="l" r="r" t="t"/>
              <a:pathLst>
                <a:path extrusionOk="0" h="3293" w="2776">
                  <a:moveTo>
                    <a:pt x="1" y="1"/>
                  </a:moveTo>
                  <a:cubicBezTo>
                    <a:pt x="117" y="1241"/>
                    <a:pt x="607" y="2374"/>
                    <a:pt x="1357" y="3293"/>
                  </a:cubicBezTo>
                  <a:lnTo>
                    <a:pt x="2775" y="1865"/>
                  </a:lnTo>
                  <a:cubicBezTo>
                    <a:pt x="2383" y="1330"/>
                    <a:pt x="2115" y="697"/>
                    <a:pt x="20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7"/>
            <p:cNvSpPr/>
            <p:nvPr/>
          </p:nvSpPr>
          <p:spPr>
            <a:xfrm>
              <a:off x="4777742" y="3732731"/>
              <a:ext cx="85688" cy="72902"/>
            </a:xfrm>
            <a:custGeom>
              <a:rect b="b" l="l" r="r" t="t"/>
              <a:pathLst>
                <a:path extrusionOk="0" h="2794" w="3284">
                  <a:moveTo>
                    <a:pt x="1428" y="1"/>
                  </a:moveTo>
                  <a:lnTo>
                    <a:pt x="0" y="1419"/>
                  </a:lnTo>
                  <a:cubicBezTo>
                    <a:pt x="910" y="2178"/>
                    <a:pt x="2043" y="2668"/>
                    <a:pt x="3283" y="2793"/>
                  </a:cubicBezTo>
                  <a:lnTo>
                    <a:pt x="3283" y="768"/>
                  </a:lnTo>
                  <a:cubicBezTo>
                    <a:pt x="2596" y="670"/>
                    <a:pt x="1954" y="402"/>
                    <a:pt x="14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7"/>
            <p:cNvSpPr/>
            <p:nvPr/>
          </p:nvSpPr>
          <p:spPr>
            <a:xfrm>
              <a:off x="4999818" y="3545593"/>
              <a:ext cx="470" cy="731"/>
            </a:xfrm>
            <a:custGeom>
              <a:rect b="b" l="l" r="r" t="t"/>
              <a:pathLst>
                <a:path extrusionOk="0" h="28" w="18">
                  <a:moveTo>
                    <a:pt x="0" y="1"/>
                  </a:moveTo>
                  <a:cubicBezTo>
                    <a:pt x="0" y="9"/>
                    <a:pt x="9" y="18"/>
                    <a:pt x="18" y="27"/>
                  </a:cubicBezTo>
                  <a:cubicBezTo>
                    <a:pt x="9" y="18"/>
                    <a:pt x="9" y="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7"/>
            <p:cNvSpPr/>
            <p:nvPr/>
          </p:nvSpPr>
          <p:spPr>
            <a:xfrm>
              <a:off x="4756555" y="3545828"/>
              <a:ext cx="261" cy="496"/>
            </a:xfrm>
            <a:custGeom>
              <a:rect b="b" l="l" r="r" t="t"/>
              <a:pathLst>
                <a:path extrusionOk="0" h="19" w="10">
                  <a:moveTo>
                    <a:pt x="9" y="0"/>
                  </a:moveTo>
                  <a:cubicBezTo>
                    <a:pt x="1" y="9"/>
                    <a:pt x="1" y="9"/>
                    <a:pt x="1" y="18"/>
                  </a:cubicBezTo>
                  <a:cubicBezTo>
                    <a:pt x="1" y="9"/>
                    <a:pt x="9" y="1"/>
                    <a:pt x="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7"/>
            <p:cNvSpPr/>
            <p:nvPr/>
          </p:nvSpPr>
          <p:spPr>
            <a:xfrm>
              <a:off x="4963732" y="3662202"/>
              <a:ext cx="72642" cy="85688"/>
            </a:xfrm>
            <a:custGeom>
              <a:rect b="b" l="l" r="r" t="t"/>
              <a:pathLst>
                <a:path extrusionOk="0" h="3284" w="2784">
                  <a:moveTo>
                    <a:pt x="767" y="1"/>
                  </a:moveTo>
                  <a:cubicBezTo>
                    <a:pt x="669" y="679"/>
                    <a:pt x="411" y="1312"/>
                    <a:pt x="0" y="1865"/>
                  </a:cubicBezTo>
                  <a:lnTo>
                    <a:pt x="1428" y="3284"/>
                  </a:lnTo>
                  <a:cubicBezTo>
                    <a:pt x="2177" y="2374"/>
                    <a:pt x="2668" y="1241"/>
                    <a:pt x="27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7"/>
            <p:cNvSpPr/>
            <p:nvPr/>
          </p:nvSpPr>
          <p:spPr>
            <a:xfrm>
              <a:off x="4755850" y="3748334"/>
              <a:ext cx="496" cy="496"/>
            </a:xfrm>
            <a:custGeom>
              <a:rect b="b" l="l" r="r" t="t"/>
              <a:pathLst>
                <a:path extrusionOk="0" h="19" w="19">
                  <a:moveTo>
                    <a:pt x="1" y="1"/>
                  </a:moveTo>
                  <a:lnTo>
                    <a:pt x="1" y="1"/>
                  </a:lnTo>
                  <a:cubicBezTo>
                    <a:pt x="1" y="1"/>
                    <a:pt x="10" y="10"/>
                    <a:pt x="10" y="19"/>
                  </a:cubicBezTo>
                  <a:lnTo>
                    <a:pt x="19" y="19"/>
                  </a:lnTo>
                  <a:cubicBezTo>
                    <a:pt x="10" y="10"/>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7"/>
            <p:cNvSpPr/>
            <p:nvPr/>
          </p:nvSpPr>
          <p:spPr>
            <a:xfrm>
              <a:off x="4797521" y="3566780"/>
              <a:ext cx="161800" cy="161800"/>
            </a:xfrm>
            <a:custGeom>
              <a:rect b="b" l="l" r="r" t="t"/>
              <a:pathLst>
                <a:path extrusionOk="0" h="6201" w="6201">
                  <a:moveTo>
                    <a:pt x="3147" y="1623"/>
                  </a:moveTo>
                  <a:cubicBezTo>
                    <a:pt x="3313" y="1623"/>
                    <a:pt x="3470" y="1686"/>
                    <a:pt x="3587" y="1820"/>
                  </a:cubicBezTo>
                  <a:cubicBezTo>
                    <a:pt x="3685" y="1927"/>
                    <a:pt x="3739" y="2070"/>
                    <a:pt x="3739" y="2222"/>
                  </a:cubicBezTo>
                  <a:lnTo>
                    <a:pt x="3739" y="3471"/>
                  </a:lnTo>
                  <a:cubicBezTo>
                    <a:pt x="3899" y="3578"/>
                    <a:pt x="4015" y="3765"/>
                    <a:pt x="4015" y="3970"/>
                  </a:cubicBezTo>
                  <a:cubicBezTo>
                    <a:pt x="4015" y="4300"/>
                    <a:pt x="3756" y="4559"/>
                    <a:pt x="3435" y="4559"/>
                  </a:cubicBezTo>
                  <a:lnTo>
                    <a:pt x="2882" y="4559"/>
                  </a:lnTo>
                  <a:cubicBezTo>
                    <a:pt x="2588" y="4559"/>
                    <a:pt x="2320" y="4345"/>
                    <a:pt x="2284" y="4050"/>
                  </a:cubicBezTo>
                  <a:cubicBezTo>
                    <a:pt x="2258" y="3810"/>
                    <a:pt x="2374" y="3587"/>
                    <a:pt x="2561" y="3471"/>
                  </a:cubicBezTo>
                  <a:lnTo>
                    <a:pt x="2561" y="2971"/>
                  </a:lnTo>
                  <a:cubicBezTo>
                    <a:pt x="2400" y="2926"/>
                    <a:pt x="2249" y="2793"/>
                    <a:pt x="2186" y="2614"/>
                  </a:cubicBezTo>
                  <a:cubicBezTo>
                    <a:pt x="2088" y="2329"/>
                    <a:pt x="2222" y="2016"/>
                    <a:pt x="2490" y="1883"/>
                  </a:cubicBezTo>
                  <a:lnTo>
                    <a:pt x="2882" y="1686"/>
                  </a:lnTo>
                  <a:cubicBezTo>
                    <a:pt x="2962" y="1642"/>
                    <a:pt x="3034" y="1624"/>
                    <a:pt x="3114" y="1624"/>
                  </a:cubicBezTo>
                  <a:cubicBezTo>
                    <a:pt x="3125" y="1623"/>
                    <a:pt x="3136" y="1623"/>
                    <a:pt x="3147" y="1623"/>
                  </a:cubicBezTo>
                  <a:close/>
                  <a:moveTo>
                    <a:pt x="3096" y="0"/>
                  </a:moveTo>
                  <a:cubicBezTo>
                    <a:pt x="1392" y="0"/>
                    <a:pt x="1" y="1392"/>
                    <a:pt x="1" y="3096"/>
                  </a:cubicBezTo>
                  <a:cubicBezTo>
                    <a:pt x="1" y="4809"/>
                    <a:pt x="1392" y="6200"/>
                    <a:pt x="3096" y="6200"/>
                  </a:cubicBezTo>
                  <a:lnTo>
                    <a:pt x="3123" y="6200"/>
                  </a:lnTo>
                  <a:cubicBezTo>
                    <a:pt x="4818" y="6183"/>
                    <a:pt x="6201" y="4800"/>
                    <a:pt x="6201" y="3096"/>
                  </a:cubicBezTo>
                  <a:cubicBezTo>
                    <a:pt x="6201" y="1401"/>
                    <a:pt x="4818" y="18"/>
                    <a:pt x="31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57"/>
          <p:cNvGrpSpPr/>
          <p:nvPr/>
        </p:nvGrpSpPr>
        <p:grpSpPr>
          <a:xfrm>
            <a:off x="4384489" y="1640247"/>
            <a:ext cx="371603" cy="371603"/>
            <a:chOff x="5229096" y="3489493"/>
            <a:chExt cx="520963" cy="520963"/>
          </a:xfrm>
        </p:grpSpPr>
        <p:sp>
          <p:nvSpPr>
            <p:cNvPr id="490" name="Google Shape;490;p57"/>
            <p:cNvSpPr/>
            <p:nvPr/>
          </p:nvSpPr>
          <p:spPr>
            <a:xfrm>
              <a:off x="5441388" y="3550629"/>
              <a:ext cx="94063" cy="113476"/>
            </a:xfrm>
            <a:custGeom>
              <a:rect b="b" l="l" r="r" t="t"/>
              <a:pathLst>
                <a:path extrusionOk="0" h="4349" w="3605">
                  <a:moveTo>
                    <a:pt x="1853" y="0"/>
                  </a:moveTo>
                  <a:cubicBezTo>
                    <a:pt x="1784" y="0"/>
                    <a:pt x="1713" y="4"/>
                    <a:pt x="1642" y="13"/>
                  </a:cubicBezTo>
                  <a:cubicBezTo>
                    <a:pt x="848" y="102"/>
                    <a:pt x="205" y="735"/>
                    <a:pt x="107" y="1529"/>
                  </a:cubicBezTo>
                  <a:cubicBezTo>
                    <a:pt x="0" y="2386"/>
                    <a:pt x="518" y="3153"/>
                    <a:pt x="1267" y="3412"/>
                  </a:cubicBezTo>
                  <a:lnTo>
                    <a:pt x="1267" y="4348"/>
                  </a:lnTo>
                  <a:cubicBezTo>
                    <a:pt x="1303" y="4339"/>
                    <a:pt x="1347" y="4330"/>
                    <a:pt x="1383" y="4330"/>
                  </a:cubicBezTo>
                  <a:cubicBezTo>
                    <a:pt x="1541" y="4307"/>
                    <a:pt x="1699" y="4295"/>
                    <a:pt x="1855" y="4295"/>
                  </a:cubicBezTo>
                  <a:cubicBezTo>
                    <a:pt x="2052" y="4295"/>
                    <a:pt x="2247" y="4313"/>
                    <a:pt x="2436" y="4348"/>
                  </a:cubicBezTo>
                  <a:lnTo>
                    <a:pt x="2436" y="3412"/>
                  </a:lnTo>
                  <a:cubicBezTo>
                    <a:pt x="3123" y="3171"/>
                    <a:pt x="3604" y="2520"/>
                    <a:pt x="3604" y="1752"/>
                  </a:cubicBezTo>
                  <a:cubicBezTo>
                    <a:pt x="3604" y="787"/>
                    <a:pt x="2820" y="0"/>
                    <a:pt x="1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7"/>
            <p:cNvSpPr/>
            <p:nvPr/>
          </p:nvSpPr>
          <p:spPr>
            <a:xfrm>
              <a:off x="5500749" y="3824004"/>
              <a:ext cx="92185" cy="109641"/>
            </a:xfrm>
            <a:custGeom>
              <a:rect b="b" l="l" r="r" t="t"/>
              <a:pathLst>
                <a:path extrusionOk="0" h="4202" w="3533">
                  <a:moveTo>
                    <a:pt x="1115" y="0"/>
                  </a:moveTo>
                  <a:cubicBezTo>
                    <a:pt x="776" y="187"/>
                    <a:pt x="402" y="312"/>
                    <a:pt x="0" y="366"/>
                  </a:cubicBezTo>
                  <a:lnTo>
                    <a:pt x="428" y="1329"/>
                  </a:lnTo>
                  <a:cubicBezTo>
                    <a:pt x="179" y="1633"/>
                    <a:pt x="27" y="2025"/>
                    <a:pt x="27" y="2444"/>
                  </a:cubicBezTo>
                  <a:cubicBezTo>
                    <a:pt x="27" y="3408"/>
                    <a:pt x="812" y="4202"/>
                    <a:pt x="1784" y="4202"/>
                  </a:cubicBezTo>
                  <a:cubicBezTo>
                    <a:pt x="2748" y="4202"/>
                    <a:pt x="3533" y="3408"/>
                    <a:pt x="3533" y="2444"/>
                  </a:cubicBezTo>
                  <a:cubicBezTo>
                    <a:pt x="3533" y="1481"/>
                    <a:pt x="2748" y="687"/>
                    <a:pt x="1784" y="687"/>
                  </a:cubicBezTo>
                  <a:cubicBezTo>
                    <a:pt x="1659" y="687"/>
                    <a:pt x="1552" y="705"/>
                    <a:pt x="1436" y="723"/>
                  </a:cubicBez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7"/>
            <p:cNvSpPr/>
            <p:nvPr/>
          </p:nvSpPr>
          <p:spPr>
            <a:xfrm>
              <a:off x="5569869" y="3710865"/>
              <a:ext cx="111519" cy="91506"/>
            </a:xfrm>
            <a:custGeom>
              <a:rect b="b" l="l" r="r" t="t"/>
              <a:pathLst>
                <a:path extrusionOk="0" h="3507" w="4274">
                  <a:moveTo>
                    <a:pt x="2525" y="0"/>
                  </a:moveTo>
                  <a:cubicBezTo>
                    <a:pt x="1705" y="0"/>
                    <a:pt x="1018" y="562"/>
                    <a:pt x="821" y="1321"/>
                  </a:cubicBezTo>
                  <a:lnTo>
                    <a:pt x="215" y="1392"/>
                  </a:lnTo>
                  <a:cubicBezTo>
                    <a:pt x="215" y="1401"/>
                    <a:pt x="215" y="1419"/>
                    <a:pt x="215" y="1437"/>
                  </a:cubicBezTo>
                  <a:cubicBezTo>
                    <a:pt x="215" y="1847"/>
                    <a:pt x="134" y="2231"/>
                    <a:pt x="1" y="2588"/>
                  </a:cubicBezTo>
                  <a:lnTo>
                    <a:pt x="928" y="2489"/>
                  </a:lnTo>
                  <a:cubicBezTo>
                    <a:pt x="1205" y="3087"/>
                    <a:pt x="1812" y="3506"/>
                    <a:pt x="2525" y="3506"/>
                  </a:cubicBezTo>
                  <a:cubicBezTo>
                    <a:pt x="3489" y="3506"/>
                    <a:pt x="4274" y="2721"/>
                    <a:pt x="4274" y="1749"/>
                  </a:cubicBezTo>
                  <a:cubicBezTo>
                    <a:pt x="4274" y="785"/>
                    <a:pt x="3489" y="0"/>
                    <a:pt x="2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7"/>
            <p:cNvSpPr/>
            <p:nvPr/>
          </p:nvSpPr>
          <p:spPr>
            <a:xfrm>
              <a:off x="5229096" y="3489493"/>
              <a:ext cx="520963" cy="520963"/>
            </a:xfrm>
            <a:custGeom>
              <a:rect b="b" l="l" r="r" t="t"/>
              <a:pathLst>
                <a:path extrusionOk="0" h="19966" w="19966">
                  <a:moveTo>
                    <a:pt x="9983" y="1169"/>
                  </a:moveTo>
                  <a:cubicBezTo>
                    <a:pt x="12258" y="1169"/>
                    <a:pt x="14327" y="2035"/>
                    <a:pt x="15889" y="3444"/>
                  </a:cubicBezTo>
                  <a:lnTo>
                    <a:pt x="11169" y="8172"/>
                  </a:lnTo>
                  <a:cubicBezTo>
                    <a:pt x="11169" y="8172"/>
                    <a:pt x="11169" y="8163"/>
                    <a:pt x="11169" y="8163"/>
                  </a:cubicBezTo>
                  <a:lnTo>
                    <a:pt x="8225" y="11107"/>
                  </a:lnTo>
                  <a:lnTo>
                    <a:pt x="3444" y="15889"/>
                  </a:lnTo>
                  <a:cubicBezTo>
                    <a:pt x="2034" y="14328"/>
                    <a:pt x="1178" y="12258"/>
                    <a:pt x="1178" y="9983"/>
                  </a:cubicBezTo>
                  <a:cubicBezTo>
                    <a:pt x="1178" y="5130"/>
                    <a:pt x="5130" y="1169"/>
                    <a:pt x="9983" y="1169"/>
                  </a:cubicBezTo>
                  <a:close/>
                  <a:moveTo>
                    <a:pt x="16692" y="4283"/>
                  </a:moveTo>
                  <a:cubicBezTo>
                    <a:pt x="18128" y="5969"/>
                    <a:pt x="18940" y="8208"/>
                    <a:pt x="18770" y="10625"/>
                  </a:cubicBezTo>
                  <a:cubicBezTo>
                    <a:pt x="18458" y="14979"/>
                    <a:pt x="14970" y="18467"/>
                    <a:pt x="10616" y="18779"/>
                  </a:cubicBezTo>
                  <a:cubicBezTo>
                    <a:pt x="10404" y="18794"/>
                    <a:pt x="10193" y="18801"/>
                    <a:pt x="9984" y="18801"/>
                  </a:cubicBezTo>
                  <a:cubicBezTo>
                    <a:pt x="7811" y="18801"/>
                    <a:pt x="5820" y="18011"/>
                    <a:pt x="4273" y="16701"/>
                  </a:cubicBezTo>
                  <a:lnTo>
                    <a:pt x="9118" y="11857"/>
                  </a:lnTo>
                  <a:cubicBezTo>
                    <a:pt x="9385" y="11973"/>
                    <a:pt x="9671" y="12044"/>
                    <a:pt x="9974" y="12044"/>
                  </a:cubicBezTo>
                  <a:cubicBezTo>
                    <a:pt x="11143" y="12044"/>
                    <a:pt x="12097" y="11089"/>
                    <a:pt x="12097" y="9921"/>
                  </a:cubicBezTo>
                  <a:cubicBezTo>
                    <a:pt x="12097" y="9626"/>
                    <a:pt x="12035" y="9332"/>
                    <a:pt x="11910" y="9064"/>
                  </a:cubicBezTo>
                  <a:lnTo>
                    <a:pt x="16692" y="4283"/>
                  </a:lnTo>
                  <a:close/>
                  <a:moveTo>
                    <a:pt x="9983" y="1"/>
                  </a:moveTo>
                  <a:cubicBezTo>
                    <a:pt x="7324" y="1"/>
                    <a:pt x="4818" y="1044"/>
                    <a:pt x="2926" y="2927"/>
                  </a:cubicBezTo>
                  <a:cubicBezTo>
                    <a:pt x="1044" y="4809"/>
                    <a:pt x="0" y="7316"/>
                    <a:pt x="0" y="9983"/>
                  </a:cubicBezTo>
                  <a:cubicBezTo>
                    <a:pt x="0" y="12651"/>
                    <a:pt x="1044" y="15157"/>
                    <a:pt x="2926" y="17049"/>
                  </a:cubicBezTo>
                  <a:cubicBezTo>
                    <a:pt x="4818" y="18931"/>
                    <a:pt x="7324" y="19966"/>
                    <a:pt x="9983" y="19966"/>
                  </a:cubicBezTo>
                  <a:cubicBezTo>
                    <a:pt x="12650" y="19966"/>
                    <a:pt x="15157" y="18931"/>
                    <a:pt x="17048" y="17049"/>
                  </a:cubicBezTo>
                  <a:cubicBezTo>
                    <a:pt x="18931" y="15157"/>
                    <a:pt x="19966" y="12651"/>
                    <a:pt x="19966" y="9983"/>
                  </a:cubicBezTo>
                  <a:cubicBezTo>
                    <a:pt x="19966" y="7316"/>
                    <a:pt x="18931" y="4809"/>
                    <a:pt x="17048" y="2927"/>
                  </a:cubicBezTo>
                  <a:cubicBezTo>
                    <a:pt x="15157" y="1044"/>
                    <a:pt x="12650" y="1"/>
                    <a:pt x="99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7"/>
            <p:cNvSpPr/>
            <p:nvPr/>
          </p:nvSpPr>
          <p:spPr>
            <a:xfrm>
              <a:off x="5434395" y="3693174"/>
              <a:ext cx="52394" cy="52394"/>
            </a:xfrm>
            <a:custGeom>
              <a:rect b="b" l="l" r="r" t="t"/>
              <a:pathLst>
                <a:path extrusionOk="0" h="2008" w="2008">
                  <a:moveTo>
                    <a:pt x="2008" y="0"/>
                  </a:moveTo>
                  <a:cubicBezTo>
                    <a:pt x="1945" y="0"/>
                    <a:pt x="1883" y="9"/>
                    <a:pt x="1820" y="18"/>
                  </a:cubicBezTo>
                  <a:cubicBezTo>
                    <a:pt x="803" y="170"/>
                    <a:pt x="54" y="1000"/>
                    <a:pt x="1" y="2008"/>
                  </a:cubicBezTo>
                  <a:lnTo>
                    <a:pt x="20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7"/>
            <p:cNvSpPr/>
            <p:nvPr/>
          </p:nvSpPr>
          <p:spPr>
            <a:xfrm>
              <a:off x="5294511" y="3721041"/>
              <a:ext cx="112667" cy="91559"/>
            </a:xfrm>
            <a:custGeom>
              <a:rect b="b" l="l" r="r" t="t"/>
              <a:pathLst>
                <a:path extrusionOk="0" h="3509" w="4318">
                  <a:moveTo>
                    <a:pt x="1787" y="0"/>
                  </a:moveTo>
                  <a:cubicBezTo>
                    <a:pt x="1753" y="0"/>
                    <a:pt x="1720" y="1"/>
                    <a:pt x="1686" y="3"/>
                  </a:cubicBezTo>
                  <a:cubicBezTo>
                    <a:pt x="794" y="56"/>
                    <a:pt x="71" y="788"/>
                    <a:pt x="36" y="1680"/>
                  </a:cubicBezTo>
                  <a:cubicBezTo>
                    <a:pt x="0" y="2679"/>
                    <a:pt x="794" y="3509"/>
                    <a:pt x="1793" y="3509"/>
                  </a:cubicBezTo>
                  <a:cubicBezTo>
                    <a:pt x="2551" y="3509"/>
                    <a:pt x="3203" y="3018"/>
                    <a:pt x="3444" y="2340"/>
                  </a:cubicBezTo>
                  <a:lnTo>
                    <a:pt x="3961" y="2340"/>
                  </a:lnTo>
                  <a:lnTo>
                    <a:pt x="4318" y="1983"/>
                  </a:lnTo>
                  <a:cubicBezTo>
                    <a:pt x="4246" y="1725"/>
                    <a:pt x="4202" y="1448"/>
                    <a:pt x="4193" y="1172"/>
                  </a:cubicBezTo>
                  <a:lnTo>
                    <a:pt x="3444" y="1172"/>
                  </a:lnTo>
                  <a:cubicBezTo>
                    <a:pt x="3204" y="488"/>
                    <a:pt x="2555" y="0"/>
                    <a:pt x="1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57"/>
          <p:cNvGrpSpPr/>
          <p:nvPr/>
        </p:nvGrpSpPr>
        <p:grpSpPr>
          <a:xfrm>
            <a:off x="6929499" y="1648602"/>
            <a:ext cx="371625" cy="354894"/>
            <a:chOff x="5840583" y="3501287"/>
            <a:chExt cx="520994" cy="497538"/>
          </a:xfrm>
        </p:grpSpPr>
        <p:sp>
          <p:nvSpPr>
            <p:cNvPr id="497" name="Google Shape;497;p57"/>
            <p:cNvSpPr/>
            <p:nvPr/>
          </p:nvSpPr>
          <p:spPr>
            <a:xfrm>
              <a:off x="5984224" y="3892889"/>
              <a:ext cx="39113" cy="40756"/>
            </a:xfrm>
            <a:custGeom>
              <a:rect b="b" l="l" r="r" t="t"/>
              <a:pathLst>
                <a:path extrusionOk="0" h="1562" w="1499">
                  <a:moveTo>
                    <a:pt x="312" y="1"/>
                  </a:moveTo>
                  <a:lnTo>
                    <a:pt x="0" y="1562"/>
                  </a:lnTo>
                  <a:lnTo>
                    <a:pt x="1196" y="1562"/>
                  </a:lnTo>
                  <a:lnTo>
                    <a:pt x="14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7"/>
            <p:cNvSpPr/>
            <p:nvPr/>
          </p:nvSpPr>
          <p:spPr>
            <a:xfrm>
              <a:off x="6006324" y="3750422"/>
              <a:ext cx="36347" cy="51011"/>
            </a:xfrm>
            <a:custGeom>
              <a:rect b="b" l="l" r="r" t="t"/>
              <a:pathLst>
                <a:path extrusionOk="0" h="1955" w="1393">
                  <a:moveTo>
                    <a:pt x="224" y="1"/>
                  </a:moveTo>
                  <a:lnTo>
                    <a:pt x="1" y="1955"/>
                  </a:lnTo>
                  <a:lnTo>
                    <a:pt x="1178" y="1955"/>
                  </a:lnTo>
                  <a:lnTo>
                    <a:pt x="13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7"/>
            <p:cNvSpPr/>
            <p:nvPr/>
          </p:nvSpPr>
          <p:spPr>
            <a:xfrm>
              <a:off x="6025424" y="3619618"/>
              <a:ext cx="35851" cy="39374"/>
            </a:xfrm>
            <a:custGeom>
              <a:rect b="b" l="l" r="r" t="t"/>
              <a:pathLst>
                <a:path extrusionOk="0" h="1509" w="1374">
                  <a:moveTo>
                    <a:pt x="232" y="0"/>
                  </a:moveTo>
                  <a:lnTo>
                    <a:pt x="0" y="1508"/>
                  </a:lnTo>
                  <a:lnTo>
                    <a:pt x="1169" y="1508"/>
                  </a:lnTo>
                  <a:lnTo>
                    <a:pt x="1374" y="179"/>
                  </a:lnTo>
                  <a:lnTo>
                    <a:pt x="928" y="179"/>
                  </a:lnTo>
                  <a:cubicBezTo>
                    <a:pt x="678" y="179"/>
                    <a:pt x="437" y="116"/>
                    <a:pt x="2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7"/>
            <p:cNvSpPr/>
            <p:nvPr/>
          </p:nvSpPr>
          <p:spPr>
            <a:xfrm>
              <a:off x="6140859" y="3619618"/>
              <a:ext cx="35877" cy="39374"/>
            </a:xfrm>
            <a:custGeom>
              <a:rect b="b" l="l" r="r" t="t"/>
              <a:pathLst>
                <a:path extrusionOk="0" h="1509" w="1375">
                  <a:moveTo>
                    <a:pt x="1143" y="0"/>
                  </a:moveTo>
                  <a:cubicBezTo>
                    <a:pt x="938" y="116"/>
                    <a:pt x="697" y="179"/>
                    <a:pt x="447" y="179"/>
                  </a:cubicBezTo>
                  <a:lnTo>
                    <a:pt x="1" y="179"/>
                  </a:lnTo>
                  <a:lnTo>
                    <a:pt x="206" y="1508"/>
                  </a:lnTo>
                  <a:lnTo>
                    <a:pt x="1375" y="1508"/>
                  </a:lnTo>
                  <a:lnTo>
                    <a:pt x="11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7"/>
            <p:cNvSpPr/>
            <p:nvPr/>
          </p:nvSpPr>
          <p:spPr>
            <a:xfrm>
              <a:off x="6159255" y="3750422"/>
              <a:ext cx="36582" cy="51011"/>
            </a:xfrm>
            <a:custGeom>
              <a:rect b="b" l="l" r="r" t="t"/>
              <a:pathLst>
                <a:path extrusionOk="0" h="1955" w="1402">
                  <a:moveTo>
                    <a:pt x="1" y="1"/>
                  </a:moveTo>
                  <a:lnTo>
                    <a:pt x="224" y="1955"/>
                  </a:lnTo>
                  <a:lnTo>
                    <a:pt x="1401" y="1955"/>
                  </a:lnTo>
                  <a:lnTo>
                    <a:pt x="11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7"/>
            <p:cNvSpPr/>
            <p:nvPr/>
          </p:nvSpPr>
          <p:spPr>
            <a:xfrm>
              <a:off x="6178589" y="3892889"/>
              <a:ext cx="39113" cy="40756"/>
            </a:xfrm>
            <a:custGeom>
              <a:rect b="b" l="l" r="r" t="t"/>
              <a:pathLst>
                <a:path extrusionOk="0" h="1562" w="1499">
                  <a:moveTo>
                    <a:pt x="0" y="1"/>
                  </a:moveTo>
                  <a:lnTo>
                    <a:pt x="312" y="1562"/>
                  </a:lnTo>
                  <a:lnTo>
                    <a:pt x="1499" y="1562"/>
                  </a:lnTo>
                  <a:lnTo>
                    <a:pt x="11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7"/>
            <p:cNvSpPr/>
            <p:nvPr/>
          </p:nvSpPr>
          <p:spPr>
            <a:xfrm>
              <a:off x="6085699" y="3892889"/>
              <a:ext cx="30528" cy="40756"/>
            </a:xfrm>
            <a:custGeom>
              <a:rect b="b" l="l" r="r" t="t"/>
              <a:pathLst>
                <a:path extrusionOk="0" h="1562" w="1170">
                  <a:moveTo>
                    <a:pt x="1" y="1"/>
                  </a:moveTo>
                  <a:lnTo>
                    <a:pt x="1" y="1562"/>
                  </a:lnTo>
                  <a:lnTo>
                    <a:pt x="1169" y="1562"/>
                  </a:lnTo>
                  <a:lnTo>
                    <a:pt x="11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7"/>
            <p:cNvSpPr/>
            <p:nvPr/>
          </p:nvSpPr>
          <p:spPr>
            <a:xfrm>
              <a:off x="6085699" y="3624263"/>
              <a:ext cx="30528" cy="34729"/>
            </a:xfrm>
            <a:custGeom>
              <a:rect b="b" l="l" r="r" t="t"/>
              <a:pathLst>
                <a:path extrusionOk="0" h="1331" w="1170">
                  <a:moveTo>
                    <a:pt x="1" y="1"/>
                  </a:moveTo>
                  <a:lnTo>
                    <a:pt x="1" y="1330"/>
                  </a:lnTo>
                  <a:lnTo>
                    <a:pt x="1169" y="1330"/>
                  </a:lnTo>
                  <a:lnTo>
                    <a:pt x="11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7"/>
            <p:cNvSpPr/>
            <p:nvPr/>
          </p:nvSpPr>
          <p:spPr>
            <a:xfrm>
              <a:off x="6085699" y="3501287"/>
              <a:ext cx="30528" cy="18265"/>
            </a:xfrm>
            <a:custGeom>
              <a:rect b="b" l="l" r="r" t="t"/>
              <a:pathLst>
                <a:path extrusionOk="0" h="700" w="1170">
                  <a:moveTo>
                    <a:pt x="580" y="0"/>
                  </a:moveTo>
                  <a:cubicBezTo>
                    <a:pt x="560" y="0"/>
                    <a:pt x="539" y="1"/>
                    <a:pt x="518" y="4"/>
                  </a:cubicBezTo>
                  <a:cubicBezTo>
                    <a:pt x="224" y="39"/>
                    <a:pt x="1" y="307"/>
                    <a:pt x="1" y="601"/>
                  </a:cubicBezTo>
                  <a:lnTo>
                    <a:pt x="1" y="699"/>
                  </a:lnTo>
                  <a:lnTo>
                    <a:pt x="1169" y="699"/>
                  </a:lnTo>
                  <a:lnTo>
                    <a:pt x="1169" y="592"/>
                  </a:lnTo>
                  <a:cubicBezTo>
                    <a:pt x="1169" y="265"/>
                    <a:pt x="908"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7"/>
            <p:cNvSpPr/>
            <p:nvPr/>
          </p:nvSpPr>
          <p:spPr>
            <a:xfrm>
              <a:off x="6085699" y="3750422"/>
              <a:ext cx="30528" cy="51011"/>
            </a:xfrm>
            <a:custGeom>
              <a:rect b="b" l="l" r="r" t="t"/>
              <a:pathLst>
                <a:path extrusionOk="0" h="1955" w="1170">
                  <a:moveTo>
                    <a:pt x="1" y="1"/>
                  </a:moveTo>
                  <a:lnTo>
                    <a:pt x="1" y="1955"/>
                  </a:lnTo>
                  <a:lnTo>
                    <a:pt x="1169" y="1955"/>
                  </a:lnTo>
                  <a:lnTo>
                    <a:pt x="11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7"/>
            <p:cNvSpPr/>
            <p:nvPr/>
          </p:nvSpPr>
          <p:spPr>
            <a:xfrm>
              <a:off x="5840583" y="3655574"/>
              <a:ext cx="162034" cy="155094"/>
            </a:xfrm>
            <a:custGeom>
              <a:rect b="b" l="l" r="r" t="t"/>
              <a:pathLst>
                <a:path extrusionOk="0" h="5944" w="6210">
                  <a:moveTo>
                    <a:pt x="5454" y="0"/>
                  </a:moveTo>
                  <a:cubicBezTo>
                    <a:pt x="5326" y="0"/>
                    <a:pt x="5196" y="42"/>
                    <a:pt x="5086" y="130"/>
                  </a:cubicBezTo>
                  <a:cubicBezTo>
                    <a:pt x="5014" y="184"/>
                    <a:pt x="4952" y="264"/>
                    <a:pt x="4916" y="353"/>
                  </a:cubicBezTo>
                  <a:cubicBezTo>
                    <a:pt x="3409" y="2664"/>
                    <a:pt x="1839" y="4153"/>
                    <a:pt x="233" y="4769"/>
                  </a:cubicBezTo>
                  <a:lnTo>
                    <a:pt x="1" y="4769"/>
                  </a:lnTo>
                  <a:lnTo>
                    <a:pt x="1" y="5938"/>
                  </a:lnTo>
                  <a:cubicBezTo>
                    <a:pt x="87" y="5938"/>
                    <a:pt x="179" y="5943"/>
                    <a:pt x="269" y="5943"/>
                  </a:cubicBezTo>
                  <a:cubicBezTo>
                    <a:pt x="372" y="5943"/>
                    <a:pt x="472" y="5936"/>
                    <a:pt x="554" y="5902"/>
                  </a:cubicBezTo>
                  <a:cubicBezTo>
                    <a:pt x="2276" y="5269"/>
                    <a:pt x="3944" y="3814"/>
                    <a:pt x="5496" y="1575"/>
                  </a:cubicBezTo>
                  <a:lnTo>
                    <a:pt x="5764" y="1914"/>
                  </a:lnTo>
                  <a:lnTo>
                    <a:pt x="6210" y="594"/>
                  </a:lnTo>
                  <a:lnTo>
                    <a:pt x="5907" y="219"/>
                  </a:lnTo>
                  <a:cubicBezTo>
                    <a:pt x="5794" y="76"/>
                    <a:pt x="5626" y="0"/>
                    <a:pt x="5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7"/>
            <p:cNvSpPr/>
            <p:nvPr/>
          </p:nvSpPr>
          <p:spPr>
            <a:xfrm>
              <a:off x="5840583" y="3533668"/>
              <a:ext cx="173672" cy="183430"/>
            </a:xfrm>
            <a:custGeom>
              <a:rect b="b" l="l" r="r" t="t"/>
              <a:pathLst>
                <a:path extrusionOk="0" h="7030" w="6656">
                  <a:moveTo>
                    <a:pt x="6102" y="0"/>
                  </a:moveTo>
                  <a:cubicBezTo>
                    <a:pt x="6005" y="0"/>
                    <a:pt x="5908" y="24"/>
                    <a:pt x="5817" y="74"/>
                  </a:cubicBezTo>
                  <a:cubicBezTo>
                    <a:pt x="5728" y="127"/>
                    <a:pt x="5657" y="208"/>
                    <a:pt x="5612" y="288"/>
                  </a:cubicBezTo>
                  <a:lnTo>
                    <a:pt x="5603" y="288"/>
                  </a:lnTo>
                  <a:cubicBezTo>
                    <a:pt x="3890" y="3268"/>
                    <a:pt x="2079" y="5141"/>
                    <a:pt x="233" y="5864"/>
                  </a:cubicBezTo>
                  <a:lnTo>
                    <a:pt x="1" y="5864"/>
                  </a:lnTo>
                  <a:lnTo>
                    <a:pt x="1" y="7023"/>
                  </a:lnTo>
                  <a:cubicBezTo>
                    <a:pt x="87" y="7023"/>
                    <a:pt x="179" y="7029"/>
                    <a:pt x="269" y="7029"/>
                  </a:cubicBezTo>
                  <a:cubicBezTo>
                    <a:pt x="372" y="7029"/>
                    <a:pt x="472" y="7021"/>
                    <a:pt x="554" y="6988"/>
                  </a:cubicBezTo>
                  <a:cubicBezTo>
                    <a:pt x="1642" y="6586"/>
                    <a:pt x="2713" y="5855"/>
                    <a:pt x="3739" y="4820"/>
                  </a:cubicBezTo>
                  <a:cubicBezTo>
                    <a:pt x="4568" y="3963"/>
                    <a:pt x="5389" y="2893"/>
                    <a:pt x="6183" y="1608"/>
                  </a:cubicBezTo>
                  <a:lnTo>
                    <a:pt x="6513" y="2019"/>
                  </a:lnTo>
                  <a:cubicBezTo>
                    <a:pt x="6513" y="2010"/>
                    <a:pt x="6513" y="2001"/>
                    <a:pt x="6513" y="1983"/>
                  </a:cubicBezTo>
                  <a:lnTo>
                    <a:pt x="6513" y="975"/>
                  </a:lnTo>
                  <a:cubicBezTo>
                    <a:pt x="6513" y="743"/>
                    <a:pt x="6567" y="529"/>
                    <a:pt x="6656" y="333"/>
                  </a:cubicBezTo>
                  <a:lnTo>
                    <a:pt x="6585" y="234"/>
                  </a:lnTo>
                  <a:cubicBezTo>
                    <a:pt x="6463" y="83"/>
                    <a:pt x="6284" y="0"/>
                    <a:pt x="6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7"/>
            <p:cNvSpPr/>
            <p:nvPr/>
          </p:nvSpPr>
          <p:spPr>
            <a:xfrm>
              <a:off x="5840583" y="3803129"/>
              <a:ext cx="141082" cy="124618"/>
            </a:xfrm>
            <a:custGeom>
              <a:rect b="b" l="l" r="r" t="t"/>
              <a:pathLst>
                <a:path extrusionOk="0" h="4776" w="5407">
                  <a:moveTo>
                    <a:pt x="4632" y="1"/>
                  </a:moveTo>
                  <a:cubicBezTo>
                    <a:pt x="4537" y="1"/>
                    <a:pt x="4443" y="22"/>
                    <a:pt x="4363" y="69"/>
                  </a:cubicBezTo>
                  <a:cubicBezTo>
                    <a:pt x="4256" y="131"/>
                    <a:pt x="4185" y="211"/>
                    <a:pt x="4131" y="300"/>
                  </a:cubicBezTo>
                  <a:cubicBezTo>
                    <a:pt x="2873" y="1978"/>
                    <a:pt x="1562" y="3093"/>
                    <a:pt x="233" y="3601"/>
                  </a:cubicBezTo>
                  <a:lnTo>
                    <a:pt x="1" y="3601"/>
                  </a:lnTo>
                  <a:lnTo>
                    <a:pt x="1" y="4770"/>
                  </a:lnTo>
                  <a:cubicBezTo>
                    <a:pt x="87" y="4770"/>
                    <a:pt x="179" y="4776"/>
                    <a:pt x="269" y="4776"/>
                  </a:cubicBezTo>
                  <a:cubicBezTo>
                    <a:pt x="372" y="4776"/>
                    <a:pt x="472" y="4768"/>
                    <a:pt x="554" y="4734"/>
                  </a:cubicBezTo>
                  <a:cubicBezTo>
                    <a:pt x="1972" y="4208"/>
                    <a:pt x="3355" y="3137"/>
                    <a:pt x="4658" y="1532"/>
                  </a:cubicBezTo>
                  <a:lnTo>
                    <a:pt x="4890" y="1826"/>
                  </a:lnTo>
                  <a:lnTo>
                    <a:pt x="5407" y="586"/>
                  </a:lnTo>
                  <a:lnTo>
                    <a:pt x="5113" y="220"/>
                  </a:lnTo>
                  <a:cubicBezTo>
                    <a:pt x="5001" y="80"/>
                    <a:pt x="4813" y="1"/>
                    <a:pt x="4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7"/>
            <p:cNvSpPr/>
            <p:nvPr/>
          </p:nvSpPr>
          <p:spPr>
            <a:xfrm>
              <a:off x="6220468" y="3802920"/>
              <a:ext cx="141108" cy="124827"/>
            </a:xfrm>
            <a:custGeom>
              <a:rect b="b" l="l" r="r" t="t"/>
              <a:pathLst>
                <a:path extrusionOk="0" h="4784" w="5408">
                  <a:moveTo>
                    <a:pt x="754" y="0"/>
                  </a:moveTo>
                  <a:cubicBezTo>
                    <a:pt x="583" y="0"/>
                    <a:pt x="413" y="76"/>
                    <a:pt x="295" y="219"/>
                  </a:cubicBezTo>
                  <a:lnTo>
                    <a:pt x="1" y="594"/>
                  </a:lnTo>
                  <a:lnTo>
                    <a:pt x="509" y="1834"/>
                  </a:lnTo>
                  <a:lnTo>
                    <a:pt x="750" y="1531"/>
                  </a:lnTo>
                  <a:cubicBezTo>
                    <a:pt x="2062" y="3154"/>
                    <a:pt x="3409" y="4207"/>
                    <a:pt x="4854" y="4742"/>
                  </a:cubicBezTo>
                  <a:cubicBezTo>
                    <a:pt x="4936" y="4776"/>
                    <a:pt x="5035" y="4784"/>
                    <a:pt x="5139" y="4784"/>
                  </a:cubicBezTo>
                  <a:cubicBezTo>
                    <a:pt x="5228" y="4784"/>
                    <a:pt x="5321" y="4778"/>
                    <a:pt x="5407" y="4778"/>
                  </a:cubicBezTo>
                  <a:lnTo>
                    <a:pt x="5407" y="3609"/>
                  </a:lnTo>
                  <a:lnTo>
                    <a:pt x="5166" y="3609"/>
                  </a:lnTo>
                  <a:cubicBezTo>
                    <a:pt x="3819" y="3083"/>
                    <a:pt x="2543" y="2003"/>
                    <a:pt x="1268" y="291"/>
                  </a:cubicBezTo>
                  <a:lnTo>
                    <a:pt x="1259" y="291"/>
                  </a:lnTo>
                  <a:cubicBezTo>
                    <a:pt x="1223" y="228"/>
                    <a:pt x="1179" y="175"/>
                    <a:pt x="1116" y="130"/>
                  </a:cubicBezTo>
                  <a:cubicBezTo>
                    <a:pt x="1009" y="42"/>
                    <a:pt x="8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7"/>
            <p:cNvSpPr/>
            <p:nvPr/>
          </p:nvSpPr>
          <p:spPr>
            <a:xfrm>
              <a:off x="6199072" y="3655574"/>
              <a:ext cx="162504" cy="155094"/>
            </a:xfrm>
            <a:custGeom>
              <a:rect b="b" l="l" r="r" t="t"/>
              <a:pathLst>
                <a:path extrusionOk="0" h="5944" w="6228">
                  <a:moveTo>
                    <a:pt x="718" y="0"/>
                  </a:moveTo>
                  <a:cubicBezTo>
                    <a:pt x="547" y="0"/>
                    <a:pt x="377" y="76"/>
                    <a:pt x="259" y="219"/>
                  </a:cubicBezTo>
                  <a:lnTo>
                    <a:pt x="0" y="549"/>
                  </a:lnTo>
                  <a:lnTo>
                    <a:pt x="446" y="1861"/>
                  </a:lnTo>
                  <a:lnTo>
                    <a:pt x="678" y="1566"/>
                  </a:lnTo>
                  <a:cubicBezTo>
                    <a:pt x="2239" y="3779"/>
                    <a:pt x="3952" y="5269"/>
                    <a:pt x="5674" y="5902"/>
                  </a:cubicBezTo>
                  <a:cubicBezTo>
                    <a:pt x="5756" y="5936"/>
                    <a:pt x="5855" y="5943"/>
                    <a:pt x="5959" y="5943"/>
                  </a:cubicBezTo>
                  <a:cubicBezTo>
                    <a:pt x="6048" y="5943"/>
                    <a:pt x="6141" y="5938"/>
                    <a:pt x="6227" y="5938"/>
                  </a:cubicBezTo>
                  <a:lnTo>
                    <a:pt x="6227" y="4769"/>
                  </a:lnTo>
                  <a:lnTo>
                    <a:pt x="5986" y="4769"/>
                  </a:lnTo>
                  <a:cubicBezTo>
                    <a:pt x="4372" y="4144"/>
                    <a:pt x="2721" y="2592"/>
                    <a:pt x="1213" y="264"/>
                  </a:cubicBezTo>
                  <a:cubicBezTo>
                    <a:pt x="1178" y="210"/>
                    <a:pt x="1133" y="166"/>
                    <a:pt x="1080" y="130"/>
                  </a:cubicBezTo>
                  <a:cubicBezTo>
                    <a:pt x="973" y="42"/>
                    <a:pt x="845" y="0"/>
                    <a:pt x="7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7"/>
            <p:cNvSpPr/>
            <p:nvPr/>
          </p:nvSpPr>
          <p:spPr>
            <a:xfrm>
              <a:off x="6187200" y="3533329"/>
              <a:ext cx="174376" cy="183143"/>
            </a:xfrm>
            <a:custGeom>
              <a:rect b="b" l="l" r="r" t="t"/>
              <a:pathLst>
                <a:path extrusionOk="0" h="7019" w="6683">
                  <a:moveTo>
                    <a:pt x="524" y="1"/>
                  </a:moveTo>
                  <a:cubicBezTo>
                    <a:pt x="345" y="1"/>
                    <a:pt x="169" y="85"/>
                    <a:pt x="54" y="230"/>
                  </a:cubicBezTo>
                  <a:lnTo>
                    <a:pt x="0" y="301"/>
                  </a:lnTo>
                  <a:cubicBezTo>
                    <a:pt x="107" y="497"/>
                    <a:pt x="170" y="729"/>
                    <a:pt x="170" y="979"/>
                  </a:cubicBezTo>
                  <a:lnTo>
                    <a:pt x="170" y="1960"/>
                  </a:lnTo>
                  <a:lnTo>
                    <a:pt x="455" y="1603"/>
                  </a:lnTo>
                  <a:cubicBezTo>
                    <a:pt x="2204" y="4431"/>
                    <a:pt x="4113" y="6242"/>
                    <a:pt x="6129" y="6983"/>
                  </a:cubicBezTo>
                  <a:cubicBezTo>
                    <a:pt x="6218" y="7010"/>
                    <a:pt x="6290" y="7019"/>
                    <a:pt x="6423" y="7019"/>
                  </a:cubicBezTo>
                  <a:cubicBezTo>
                    <a:pt x="6486" y="7019"/>
                    <a:pt x="6602" y="7019"/>
                    <a:pt x="6682" y="7010"/>
                  </a:cubicBezTo>
                  <a:lnTo>
                    <a:pt x="6682" y="5850"/>
                  </a:lnTo>
                  <a:lnTo>
                    <a:pt x="6441" y="5850"/>
                  </a:lnTo>
                  <a:cubicBezTo>
                    <a:pt x="4559" y="5127"/>
                    <a:pt x="2739" y="3254"/>
                    <a:pt x="1026" y="292"/>
                  </a:cubicBezTo>
                  <a:cubicBezTo>
                    <a:pt x="973" y="194"/>
                    <a:pt x="883" y="114"/>
                    <a:pt x="776" y="60"/>
                  </a:cubicBezTo>
                  <a:cubicBezTo>
                    <a:pt x="696" y="20"/>
                    <a:pt x="610"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7"/>
            <p:cNvSpPr/>
            <p:nvPr/>
          </p:nvSpPr>
          <p:spPr>
            <a:xfrm>
              <a:off x="5960244" y="3964122"/>
              <a:ext cx="281669" cy="34703"/>
            </a:xfrm>
            <a:custGeom>
              <a:rect b="b" l="l" r="r" t="t"/>
              <a:pathLst>
                <a:path extrusionOk="0" h="1330" w="10795">
                  <a:moveTo>
                    <a:pt x="759" y="0"/>
                  </a:moveTo>
                  <a:cubicBezTo>
                    <a:pt x="598" y="0"/>
                    <a:pt x="455" y="90"/>
                    <a:pt x="393" y="223"/>
                  </a:cubicBezTo>
                  <a:lnTo>
                    <a:pt x="134" y="741"/>
                  </a:lnTo>
                  <a:cubicBezTo>
                    <a:pt x="0" y="1009"/>
                    <a:pt x="197" y="1330"/>
                    <a:pt x="500" y="1330"/>
                  </a:cubicBezTo>
                  <a:lnTo>
                    <a:pt x="10295" y="1330"/>
                  </a:lnTo>
                  <a:cubicBezTo>
                    <a:pt x="10598" y="1330"/>
                    <a:pt x="10795" y="1009"/>
                    <a:pt x="10661" y="732"/>
                  </a:cubicBezTo>
                  <a:lnTo>
                    <a:pt x="10402" y="223"/>
                  </a:lnTo>
                  <a:cubicBezTo>
                    <a:pt x="10331" y="90"/>
                    <a:pt x="10197" y="0"/>
                    <a:pt x="100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7"/>
            <p:cNvSpPr/>
            <p:nvPr/>
          </p:nvSpPr>
          <p:spPr>
            <a:xfrm>
              <a:off x="5999566" y="3831910"/>
              <a:ext cx="203026" cy="30502"/>
            </a:xfrm>
            <a:custGeom>
              <a:rect b="b" l="l" r="r" t="t"/>
              <a:pathLst>
                <a:path extrusionOk="0" h="1169" w="7781">
                  <a:moveTo>
                    <a:pt x="643" y="0"/>
                  </a:moveTo>
                  <a:cubicBezTo>
                    <a:pt x="474" y="0"/>
                    <a:pt x="331" y="98"/>
                    <a:pt x="269" y="250"/>
                  </a:cubicBezTo>
                  <a:lnTo>
                    <a:pt x="117" y="607"/>
                  </a:lnTo>
                  <a:cubicBezTo>
                    <a:pt x="1" y="875"/>
                    <a:pt x="206" y="1169"/>
                    <a:pt x="492" y="1169"/>
                  </a:cubicBezTo>
                  <a:lnTo>
                    <a:pt x="7289" y="1169"/>
                  </a:lnTo>
                  <a:cubicBezTo>
                    <a:pt x="7575" y="1169"/>
                    <a:pt x="7780" y="875"/>
                    <a:pt x="7664" y="607"/>
                  </a:cubicBezTo>
                  <a:lnTo>
                    <a:pt x="7512" y="250"/>
                  </a:lnTo>
                  <a:cubicBezTo>
                    <a:pt x="7450" y="98"/>
                    <a:pt x="7307" y="0"/>
                    <a:pt x="7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7"/>
            <p:cNvSpPr/>
            <p:nvPr/>
          </p:nvSpPr>
          <p:spPr>
            <a:xfrm>
              <a:off x="6020754" y="3689443"/>
              <a:ext cx="160652" cy="30528"/>
            </a:xfrm>
            <a:custGeom>
              <a:rect b="b" l="l" r="r" t="t"/>
              <a:pathLst>
                <a:path extrusionOk="0" h="1170" w="6157">
                  <a:moveTo>
                    <a:pt x="598" y="1"/>
                  </a:moveTo>
                  <a:cubicBezTo>
                    <a:pt x="420" y="1"/>
                    <a:pt x="268" y="108"/>
                    <a:pt x="206" y="277"/>
                  </a:cubicBezTo>
                  <a:lnTo>
                    <a:pt x="90" y="625"/>
                  </a:lnTo>
                  <a:cubicBezTo>
                    <a:pt x="1" y="893"/>
                    <a:pt x="197" y="1169"/>
                    <a:pt x="474" y="1169"/>
                  </a:cubicBezTo>
                  <a:lnTo>
                    <a:pt x="5683" y="1169"/>
                  </a:lnTo>
                  <a:cubicBezTo>
                    <a:pt x="5960" y="1169"/>
                    <a:pt x="6156" y="893"/>
                    <a:pt x="6067" y="625"/>
                  </a:cubicBezTo>
                  <a:lnTo>
                    <a:pt x="5951" y="277"/>
                  </a:lnTo>
                  <a:cubicBezTo>
                    <a:pt x="5889" y="108"/>
                    <a:pt x="5737" y="1"/>
                    <a:pt x="5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7"/>
            <p:cNvSpPr/>
            <p:nvPr/>
          </p:nvSpPr>
          <p:spPr>
            <a:xfrm>
              <a:off x="6041941" y="3550029"/>
              <a:ext cx="119217" cy="42844"/>
            </a:xfrm>
            <a:custGeom>
              <a:rect b="b" l="l" r="r" t="t"/>
              <a:pathLst>
                <a:path extrusionOk="0" h="1642" w="4569">
                  <a:moveTo>
                    <a:pt x="322" y="0"/>
                  </a:moveTo>
                  <a:cubicBezTo>
                    <a:pt x="143" y="0"/>
                    <a:pt x="1" y="143"/>
                    <a:pt x="1" y="321"/>
                  </a:cubicBezTo>
                  <a:lnTo>
                    <a:pt x="1" y="1320"/>
                  </a:lnTo>
                  <a:cubicBezTo>
                    <a:pt x="1" y="1490"/>
                    <a:pt x="143" y="1641"/>
                    <a:pt x="322" y="1641"/>
                  </a:cubicBezTo>
                  <a:lnTo>
                    <a:pt x="4247" y="1641"/>
                  </a:lnTo>
                  <a:cubicBezTo>
                    <a:pt x="4425" y="1641"/>
                    <a:pt x="4568" y="1490"/>
                    <a:pt x="4568" y="1320"/>
                  </a:cubicBezTo>
                  <a:lnTo>
                    <a:pt x="4568" y="321"/>
                  </a:lnTo>
                  <a:cubicBezTo>
                    <a:pt x="4568" y="143"/>
                    <a:pt x="4425" y="0"/>
                    <a:pt x="4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0"/>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212" name="Google Shape;212;p40"/>
          <p:cNvGraphicFramePr/>
          <p:nvPr/>
        </p:nvGraphicFramePr>
        <p:xfrm>
          <a:off x="719988" y="1843425"/>
          <a:ext cx="3000000" cy="3000000"/>
        </p:xfrm>
        <a:graphic>
          <a:graphicData uri="http://schemas.openxmlformats.org/drawingml/2006/table">
            <a:tbl>
              <a:tblPr>
                <a:noFill/>
                <a:tableStyleId>{57A797D8-BAF3-44DE-9D2C-A2BE82050EA3}</a:tableStyleId>
              </a:tblPr>
              <a:tblGrid>
                <a:gridCol w="2619875"/>
                <a:gridCol w="5084125"/>
              </a:tblGrid>
              <a:tr h="350500">
                <a:tc>
                  <a:txBody>
                    <a:bodyPr/>
                    <a:lstStyle/>
                    <a:p>
                      <a:pPr indent="0" lvl="0" marL="0" rtl="0" algn="l">
                        <a:spcBef>
                          <a:spcPts val="0"/>
                        </a:spcBef>
                        <a:spcAft>
                          <a:spcPts val="0"/>
                        </a:spcAft>
                        <a:buNone/>
                      </a:pPr>
                      <a:r>
                        <a:rPr b="1" lang="en" sz="1200">
                          <a:solidFill>
                            <a:schemeClr val="hlink"/>
                          </a:solidFill>
                          <a:uFill>
                            <a:noFill/>
                          </a:uFill>
                          <a:latin typeface="Oxanium"/>
                          <a:ea typeface="Oxanium"/>
                          <a:cs typeface="Oxanium"/>
                          <a:sym typeface="Oxanium"/>
                          <a:hlinkClick action="ppaction://hlinksldjump" r:id="rId3"/>
                        </a:rPr>
                        <a:t>Fonts</a:t>
                      </a:r>
                      <a:endParaRPr b="1" sz="1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arlow"/>
                          <a:ea typeface="Barlow"/>
                          <a:cs typeface="Barlow"/>
                          <a:sym typeface="Barlow"/>
                        </a:rPr>
                        <a:t>To view this template correctly in PowerPoint, download and install the fonts we used</a:t>
                      </a:r>
                      <a:endParaRPr sz="1000">
                        <a:solidFill>
                          <a:schemeClr val="lt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lt1"/>
                          </a:solidFill>
                          <a:uFill>
                            <a:noFill/>
                          </a:uFill>
                          <a:latin typeface="Oxanium"/>
                          <a:ea typeface="Oxanium"/>
                          <a:cs typeface="Oxanium"/>
                          <a:sym typeface="Oxanium"/>
                          <a:hlinkClick action="ppaction://hlinksldjump" r:id="rId4">
                            <a:extLst>
                              <a:ext uri="{A12FA001-AC4F-418D-AE19-62706E023703}">
                                <ahyp:hlinkClr val="tx"/>
                              </a:ext>
                            </a:extLst>
                          </a:hlinkClick>
                        </a:rPr>
                        <a:t>Used </a:t>
                      </a:r>
                      <a:r>
                        <a:rPr b="1" lang="en" sz="1200">
                          <a:solidFill>
                            <a:schemeClr val="lt1"/>
                          </a:solidFill>
                          <a:latin typeface="Oxanium"/>
                          <a:ea typeface="Oxanium"/>
                          <a:cs typeface="Oxanium"/>
                          <a:sym typeface="Oxanium"/>
                        </a:rPr>
                        <a:t>and </a:t>
                      </a:r>
                      <a:r>
                        <a:rPr b="1" lang="en" sz="1200">
                          <a:solidFill>
                            <a:schemeClr val="lt1"/>
                          </a:solidFill>
                          <a:uFill>
                            <a:noFill/>
                          </a:uFill>
                          <a:latin typeface="Oxanium"/>
                          <a:ea typeface="Oxanium"/>
                          <a:cs typeface="Oxanium"/>
                          <a:sym typeface="Oxanium"/>
                          <a:hlinkClick action="ppaction://hlinksldjump" r:id="rId5">
                            <a:extLst>
                              <a:ext uri="{A12FA001-AC4F-418D-AE19-62706E023703}">
                                <ahyp:hlinkClr val="tx"/>
                              </a:ext>
                            </a:extLst>
                          </a:hlinkClick>
                        </a:rPr>
                        <a:t>alternative</a:t>
                      </a:r>
                      <a:r>
                        <a:rPr b="1" lang="en" sz="1200">
                          <a:solidFill>
                            <a:schemeClr val="lt1"/>
                          </a:solidFill>
                          <a:uFill>
                            <a:noFill/>
                          </a:uFill>
                          <a:latin typeface="Oxanium"/>
                          <a:ea typeface="Oxanium"/>
                          <a:cs typeface="Oxanium"/>
                          <a:sym typeface="Oxanium"/>
                          <a:hlinkClick action="ppaction://hlinksldjump" r:id="rId6">
                            <a:extLst>
                              <a:ext uri="{A12FA001-AC4F-418D-AE19-62706E023703}">
                                <ahyp:hlinkClr val="tx"/>
                              </a:ext>
                            </a:extLst>
                          </a:hlinkClick>
                        </a:rPr>
                        <a:t> resources</a:t>
                      </a:r>
                      <a:endParaRPr b="1" sz="1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lt1"/>
                          </a:solidFill>
                          <a:latin typeface="Barlow"/>
                          <a:ea typeface="Barlow"/>
                          <a:cs typeface="Barlow"/>
                          <a:sym typeface="Barlow"/>
                        </a:rPr>
                        <a:t>An assortment of graphic resources that are suitable for use in this presentation</a:t>
                      </a:r>
                      <a:endParaRPr sz="1000">
                        <a:solidFill>
                          <a:schemeClr val="lt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lt1"/>
                          </a:solidFill>
                          <a:uFill>
                            <a:noFill/>
                          </a:uFill>
                          <a:latin typeface="Oxanium"/>
                          <a:ea typeface="Oxanium"/>
                          <a:cs typeface="Oxanium"/>
                          <a:sym typeface="Oxanium"/>
                          <a:hlinkClick action="ppaction://hlinksldjump" r:id="rId7">
                            <a:extLst>
                              <a:ext uri="{A12FA001-AC4F-418D-AE19-62706E023703}">
                                <ahyp:hlinkClr val="tx"/>
                              </a:ext>
                            </a:extLst>
                          </a:hlinkClick>
                        </a:rPr>
                        <a:t>Thanks slide</a:t>
                      </a:r>
                      <a:endParaRPr b="1" sz="1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arlow"/>
                          <a:ea typeface="Barlow"/>
                          <a:cs typeface="Barlow"/>
                          <a:sym typeface="Barlow"/>
                        </a:rPr>
                        <a:t>You must keep it so that proper credits for our design are given</a:t>
                      </a:r>
                      <a:endParaRPr sz="1000">
                        <a:solidFill>
                          <a:schemeClr val="lt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hlink"/>
                          </a:solidFill>
                          <a:uFill>
                            <a:noFill/>
                          </a:uFill>
                          <a:latin typeface="Oxanium"/>
                          <a:ea typeface="Oxanium"/>
                          <a:cs typeface="Oxanium"/>
                          <a:sym typeface="Oxanium"/>
                          <a:hlinkClick action="ppaction://hlinksldjump" r:id="rId8"/>
                        </a:rPr>
                        <a:t>Colors</a:t>
                      </a:r>
                      <a:endParaRPr b="1" sz="1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arlow"/>
                          <a:ea typeface="Barlow"/>
                          <a:cs typeface="Barlow"/>
                          <a:sym typeface="Barlow"/>
                        </a:rPr>
                        <a:t>All the colors used in this presentation</a:t>
                      </a:r>
                      <a:endParaRPr sz="1000">
                        <a:solidFill>
                          <a:schemeClr val="lt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hlink"/>
                          </a:solidFill>
                          <a:uFill>
                            <a:noFill/>
                          </a:uFill>
                          <a:latin typeface="Oxanium"/>
                          <a:ea typeface="Oxanium"/>
                          <a:cs typeface="Oxanium"/>
                          <a:sym typeface="Oxanium"/>
                          <a:hlinkClick action="ppaction://hlinksldjump" r:id="rId9"/>
                        </a:rPr>
                        <a:t>Infographic resources</a:t>
                      </a:r>
                      <a:endParaRPr b="1" sz="1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latin typeface="Barlow"/>
                          <a:ea typeface="Barlow"/>
                          <a:cs typeface="Barlow"/>
                          <a:sym typeface="Barlow"/>
                        </a:rPr>
                        <a:t>These can be used in the template, and their size and color can be edited</a:t>
                      </a:r>
                      <a:endParaRPr sz="1000">
                        <a:solidFill>
                          <a:schemeClr val="lt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hlink"/>
                          </a:solidFill>
                          <a:uFill>
                            <a:noFill/>
                          </a:uFill>
                          <a:latin typeface="Oxanium"/>
                          <a:ea typeface="Oxanium"/>
                          <a:cs typeface="Oxanium"/>
                          <a:sym typeface="Oxanium"/>
                          <a:hlinkClick action="ppaction://hlinksldjump" r:id="rId10"/>
                        </a:rPr>
                        <a:t>Customizable icons</a:t>
                      </a:r>
                      <a:endParaRPr b="1" sz="1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arlow"/>
                          <a:ea typeface="Barlow"/>
                          <a:cs typeface="Barlow"/>
                          <a:sym typeface="Barlow"/>
                        </a:rPr>
                        <a:t>They are sorted by theme so you can use them in all kinds of presentations</a:t>
                      </a:r>
                      <a:endParaRPr sz="1000">
                        <a:solidFill>
                          <a:schemeClr val="lt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13" name="Google Shape;213;p40"/>
          <p:cNvSpPr txBox="1"/>
          <p:nvPr/>
        </p:nvSpPr>
        <p:spPr>
          <a:xfrm>
            <a:off x="720000" y="1151375"/>
            <a:ext cx="7704000" cy="4797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This is a slide structure based on an educational presentation</a:t>
            </a:r>
            <a:endParaRPr b="1" sz="1200">
              <a:solidFill>
                <a:schemeClr val="lt1"/>
              </a:solidFill>
              <a:latin typeface="Barlow"/>
              <a:ea typeface="Barlow"/>
              <a:cs typeface="Barlow"/>
              <a:sym typeface="Barlow"/>
            </a:endParaRPr>
          </a:p>
          <a:p>
            <a:pPr indent="0" lvl="0" marL="0" rtl="0" algn="ctr">
              <a:spcBef>
                <a:spcPts val="0"/>
              </a:spcBef>
              <a:spcAft>
                <a:spcPts val="0"/>
              </a:spcAft>
              <a:buNone/>
            </a:pPr>
            <a:r>
              <a:rPr lang="en" sz="1200">
                <a:solidFill>
                  <a:schemeClr val="lt1"/>
                </a:solidFill>
                <a:latin typeface="Barlow"/>
                <a:ea typeface="Barlow"/>
                <a:cs typeface="Barlow"/>
                <a:sym typeface="Barlow"/>
              </a:rPr>
              <a:t>You can delete this slide when you’re done editing the presentation</a:t>
            </a:r>
            <a:endParaRPr b="1" sz="1200">
              <a:solidFill>
                <a:schemeClr val="lt1"/>
              </a:solidFill>
              <a:latin typeface="Barlow"/>
              <a:ea typeface="Barlow"/>
              <a:cs typeface="Barlow"/>
              <a:sym typeface="Barlow"/>
            </a:endParaRPr>
          </a:p>
        </p:txBody>
      </p:sp>
      <p:sp>
        <p:nvSpPr>
          <p:cNvPr id="214" name="Google Shape;214;p40"/>
          <p:cNvSpPr txBox="1"/>
          <p:nvPr/>
        </p:nvSpPr>
        <p:spPr>
          <a:xfrm>
            <a:off x="767400" y="4147800"/>
            <a:ext cx="38046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Barlow"/>
                <a:ea typeface="Barlow"/>
                <a:cs typeface="Barlow"/>
                <a:sym typeface="Barlow"/>
              </a:rPr>
              <a:t>For more info:</a:t>
            </a:r>
            <a:endParaRPr sz="800">
              <a:solidFill>
                <a:schemeClr val="lt1"/>
              </a:solidFill>
              <a:latin typeface="Barlow"/>
              <a:ea typeface="Barlow"/>
              <a:cs typeface="Barlow"/>
              <a:sym typeface="Barlow"/>
            </a:endParaRPr>
          </a:p>
          <a:p>
            <a:pPr indent="0" lvl="0" marL="0" rtl="0" algn="ctr">
              <a:spcBef>
                <a:spcPts val="0"/>
              </a:spcBef>
              <a:spcAft>
                <a:spcPts val="0"/>
              </a:spcAft>
              <a:buNone/>
            </a:pPr>
            <a:r>
              <a:rPr b="1" lang="en" sz="1100">
                <a:solidFill>
                  <a:schemeClr val="lt1"/>
                </a:solidFill>
                <a:uFill>
                  <a:noFill/>
                </a:uFill>
                <a:latin typeface="Barlow"/>
                <a:ea typeface="Barlow"/>
                <a:cs typeface="Barlow"/>
                <a:sym typeface="Barlow"/>
                <a:hlinkClick r:id="rId11">
                  <a:extLst>
                    <a:ext uri="{A12FA001-AC4F-418D-AE19-62706E023703}">
                      <ahyp:hlinkClr val="tx"/>
                    </a:ext>
                  </a:extLst>
                </a:hlinkClick>
              </a:rPr>
              <a:t>SLIDESGO </a:t>
            </a:r>
            <a:r>
              <a:rPr b="1" lang="en" sz="1100">
                <a:solidFill>
                  <a:schemeClr val="lt1"/>
                </a:solidFill>
                <a:latin typeface="Barlow"/>
                <a:ea typeface="Barlow"/>
                <a:cs typeface="Barlow"/>
                <a:sym typeface="Barlow"/>
              </a:rPr>
              <a:t> |  </a:t>
            </a:r>
            <a:r>
              <a:rPr b="1" lang="en" sz="1100">
                <a:solidFill>
                  <a:schemeClr val="lt1"/>
                </a:solidFill>
                <a:uFill>
                  <a:noFill/>
                </a:uFill>
                <a:latin typeface="Barlow"/>
                <a:ea typeface="Barlow"/>
                <a:cs typeface="Barlow"/>
                <a:sym typeface="Barlow"/>
                <a:hlinkClick r:id="rId12">
                  <a:extLst>
                    <a:ext uri="{A12FA001-AC4F-418D-AE19-62706E023703}">
                      <ahyp:hlinkClr val="tx"/>
                    </a:ext>
                  </a:extLst>
                </a:hlinkClick>
              </a:rPr>
              <a:t>SLIDESGO SCHOOL</a:t>
            </a:r>
            <a:r>
              <a:rPr b="1" lang="en" sz="1100">
                <a:solidFill>
                  <a:schemeClr val="lt1"/>
                </a:solidFill>
                <a:latin typeface="Barlow"/>
                <a:ea typeface="Barlow"/>
                <a:cs typeface="Barlow"/>
                <a:sym typeface="Barlow"/>
              </a:rPr>
              <a:t>  |  </a:t>
            </a:r>
            <a:r>
              <a:rPr b="1" lang="en" sz="1100">
                <a:solidFill>
                  <a:schemeClr val="lt1"/>
                </a:solidFill>
                <a:uFill>
                  <a:noFill/>
                </a:uFill>
                <a:latin typeface="Barlow"/>
                <a:ea typeface="Barlow"/>
                <a:cs typeface="Barlow"/>
                <a:sym typeface="Barlow"/>
                <a:hlinkClick r:id="rId13">
                  <a:extLst>
                    <a:ext uri="{A12FA001-AC4F-418D-AE19-62706E023703}">
                      <ahyp:hlinkClr val="tx"/>
                    </a:ext>
                  </a:extLst>
                </a:hlinkClick>
              </a:rPr>
              <a:t>FAQS</a:t>
            </a:r>
            <a:endParaRPr b="1" sz="1600">
              <a:solidFill>
                <a:schemeClr val="lt1"/>
              </a:solidFill>
              <a:latin typeface="Barlow"/>
              <a:ea typeface="Barlow"/>
              <a:cs typeface="Barlow"/>
              <a:sym typeface="Barlow"/>
            </a:endParaRPr>
          </a:p>
        </p:txBody>
      </p:sp>
      <p:sp>
        <p:nvSpPr>
          <p:cNvPr id="215" name="Google Shape;215;p40"/>
          <p:cNvSpPr txBox="1"/>
          <p:nvPr/>
        </p:nvSpPr>
        <p:spPr>
          <a:xfrm>
            <a:off x="4572000" y="4147800"/>
            <a:ext cx="38046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Barlow"/>
                <a:ea typeface="Barlow"/>
                <a:cs typeface="Barlow"/>
                <a:sym typeface="Barlow"/>
              </a:rPr>
              <a:t>You can visit our sister </a:t>
            </a:r>
            <a:r>
              <a:rPr lang="en" sz="1000">
                <a:solidFill>
                  <a:schemeClr val="lt1"/>
                </a:solidFill>
                <a:latin typeface="Barlow"/>
                <a:ea typeface="Barlow"/>
                <a:cs typeface="Barlow"/>
                <a:sym typeface="Barlow"/>
              </a:rPr>
              <a:t>projects</a:t>
            </a:r>
            <a:r>
              <a:rPr lang="en" sz="10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p>
            <a:pPr indent="0" lvl="0" marL="0" rtl="0" algn="ctr">
              <a:spcBef>
                <a:spcPts val="0"/>
              </a:spcBef>
              <a:spcAft>
                <a:spcPts val="0"/>
              </a:spcAft>
              <a:buNone/>
            </a:pPr>
            <a:r>
              <a:rPr b="1" lang="en" sz="1100">
                <a:solidFill>
                  <a:schemeClr val="lt1"/>
                </a:solidFill>
                <a:uFill>
                  <a:noFill/>
                </a:uFill>
                <a:latin typeface="Barlow"/>
                <a:ea typeface="Barlow"/>
                <a:cs typeface="Barlow"/>
                <a:sym typeface="Barlow"/>
                <a:hlinkClick r:id="rId14">
                  <a:extLst>
                    <a:ext uri="{A12FA001-AC4F-418D-AE19-62706E023703}">
                      <ahyp:hlinkClr val="tx"/>
                    </a:ext>
                  </a:extLst>
                </a:hlinkClick>
              </a:rPr>
              <a:t>FREEPIK</a:t>
            </a:r>
            <a:r>
              <a:rPr b="1" lang="en" sz="1100">
                <a:solidFill>
                  <a:schemeClr val="lt1"/>
                </a:solidFill>
                <a:latin typeface="Barlow"/>
                <a:ea typeface="Barlow"/>
                <a:cs typeface="Barlow"/>
                <a:sym typeface="Barlow"/>
              </a:rPr>
              <a:t> | </a:t>
            </a:r>
            <a:r>
              <a:rPr b="1" lang="en" sz="1100">
                <a:solidFill>
                  <a:schemeClr val="lt1"/>
                </a:solidFill>
                <a:uFill>
                  <a:noFill/>
                </a:uFill>
                <a:latin typeface="Barlow"/>
                <a:ea typeface="Barlow"/>
                <a:cs typeface="Barlow"/>
                <a:sym typeface="Barlow"/>
                <a:hlinkClick r:id="rId15">
                  <a:extLst>
                    <a:ext uri="{A12FA001-AC4F-418D-AE19-62706E023703}">
                      <ahyp:hlinkClr val="tx"/>
                    </a:ext>
                  </a:extLst>
                </a:hlinkClick>
              </a:rPr>
              <a:t>FLATICON</a:t>
            </a:r>
            <a:r>
              <a:rPr b="1" lang="en" sz="1100">
                <a:solidFill>
                  <a:schemeClr val="lt1"/>
                </a:solidFill>
                <a:latin typeface="Barlow"/>
                <a:ea typeface="Barlow"/>
                <a:cs typeface="Barlow"/>
                <a:sym typeface="Barlow"/>
              </a:rPr>
              <a:t> | </a:t>
            </a:r>
            <a:r>
              <a:rPr b="1" lang="en" sz="1100">
                <a:solidFill>
                  <a:schemeClr val="lt1"/>
                </a:solidFill>
                <a:uFill>
                  <a:noFill/>
                </a:uFill>
                <a:latin typeface="Barlow"/>
                <a:ea typeface="Barlow"/>
                <a:cs typeface="Barlow"/>
                <a:sym typeface="Barlow"/>
                <a:hlinkClick r:id="rId16">
                  <a:extLst>
                    <a:ext uri="{A12FA001-AC4F-418D-AE19-62706E023703}">
                      <ahyp:hlinkClr val="tx"/>
                    </a:ext>
                  </a:extLst>
                </a:hlinkClick>
              </a:rPr>
              <a:t>STORYSET</a:t>
            </a:r>
            <a:r>
              <a:rPr b="1" lang="en" sz="1100">
                <a:solidFill>
                  <a:schemeClr val="lt1"/>
                </a:solidFill>
                <a:latin typeface="Barlow"/>
                <a:ea typeface="Barlow"/>
                <a:cs typeface="Barlow"/>
                <a:sym typeface="Barlow"/>
              </a:rPr>
              <a:t> | </a:t>
            </a:r>
            <a:r>
              <a:rPr b="1" lang="en" sz="1100">
                <a:solidFill>
                  <a:schemeClr val="lt1"/>
                </a:solidFill>
                <a:uFill>
                  <a:noFill/>
                </a:uFill>
                <a:latin typeface="Barlow"/>
                <a:ea typeface="Barlow"/>
                <a:cs typeface="Barlow"/>
                <a:sym typeface="Barlow"/>
                <a:hlinkClick r:id="rId17">
                  <a:extLst>
                    <a:ext uri="{A12FA001-AC4F-418D-AE19-62706E023703}">
                      <ahyp:hlinkClr val="tx"/>
                    </a:ext>
                  </a:extLst>
                </a:hlinkClick>
              </a:rPr>
              <a:t>WEPIK </a:t>
            </a:r>
            <a:r>
              <a:rPr b="1" lang="en" sz="1100">
                <a:solidFill>
                  <a:schemeClr val="lt1"/>
                </a:solidFill>
                <a:latin typeface="Barlow"/>
                <a:ea typeface="Barlow"/>
                <a:cs typeface="Barlow"/>
                <a:sym typeface="Barlow"/>
              </a:rPr>
              <a:t>| </a:t>
            </a:r>
            <a:r>
              <a:rPr b="1" lang="en" sz="1100">
                <a:solidFill>
                  <a:schemeClr val="lt1"/>
                </a:solidFill>
                <a:uFill>
                  <a:noFill/>
                </a:uFill>
                <a:latin typeface="Barlow"/>
                <a:ea typeface="Barlow"/>
                <a:cs typeface="Barlow"/>
                <a:sym typeface="Barlow"/>
                <a:hlinkClick r:id="rId18">
                  <a:extLst>
                    <a:ext uri="{A12FA001-AC4F-418D-AE19-62706E023703}">
                      <ahyp:hlinkClr val="tx"/>
                    </a:ext>
                  </a:extLst>
                </a:hlinkClick>
              </a:rPr>
              <a:t>VIDFY</a:t>
            </a:r>
            <a:endParaRPr b="1" sz="700">
              <a:solidFill>
                <a:schemeClr val="lt1"/>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8"/>
          <p:cNvSpPr txBox="1"/>
          <p:nvPr>
            <p:ph type="title"/>
          </p:nvPr>
        </p:nvSpPr>
        <p:spPr>
          <a:xfrm>
            <a:off x="4849800" y="1874550"/>
            <a:ext cx="341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DESKTOP APP</a:t>
            </a:r>
            <a:endParaRPr/>
          </a:p>
        </p:txBody>
      </p:sp>
      <p:sp>
        <p:nvSpPr>
          <p:cNvPr id="522" name="Google Shape;522;p58"/>
          <p:cNvSpPr txBox="1"/>
          <p:nvPr>
            <p:ph idx="1" type="subTitle"/>
          </p:nvPr>
        </p:nvSpPr>
        <p:spPr>
          <a:xfrm>
            <a:off x="4849800" y="2447250"/>
            <a:ext cx="3410400" cy="8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grpSp>
        <p:nvGrpSpPr>
          <p:cNvPr id="523" name="Google Shape;523;p58"/>
          <p:cNvGrpSpPr/>
          <p:nvPr/>
        </p:nvGrpSpPr>
        <p:grpSpPr>
          <a:xfrm>
            <a:off x="883800" y="1184450"/>
            <a:ext cx="3410400" cy="2780149"/>
            <a:chOff x="935975" y="1184450"/>
            <a:chExt cx="3410400" cy="2780149"/>
          </a:xfrm>
        </p:grpSpPr>
        <p:sp>
          <p:nvSpPr>
            <p:cNvPr id="524" name="Google Shape;524;p58"/>
            <p:cNvSpPr/>
            <p:nvPr/>
          </p:nvSpPr>
          <p:spPr>
            <a:xfrm>
              <a:off x="2069451" y="3551457"/>
              <a:ext cx="1143193" cy="413142"/>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gradFill>
              <a:gsLst>
                <a:gs pos="0">
                  <a:srgbClr val="FFFFFF">
                    <a:alpha val="32549"/>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8"/>
            <p:cNvSpPr/>
            <p:nvPr/>
          </p:nvSpPr>
          <p:spPr>
            <a:xfrm>
              <a:off x="935975" y="1184450"/>
              <a:ext cx="3410400" cy="2372700"/>
            </a:xfrm>
            <a:prstGeom prst="roundRect">
              <a:avLst>
                <a:gd fmla="val 4532" name="adj"/>
              </a:avLst>
            </a:pr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6" name="Google Shape;526;p58"/>
          <p:cNvPicPr preferRelativeResize="0"/>
          <p:nvPr/>
        </p:nvPicPr>
        <p:blipFill rotWithShape="1">
          <a:blip r:embed="rId3">
            <a:alphaModFix/>
          </a:blip>
          <a:srcRect b="0" l="0" r="0" t="0"/>
          <a:stretch/>
        </p:blipFill>
        <p:spPr>
          <a:xfrm>
            <a:off x="1002225" y="1400153"/>
            <a:ext cx="3173400" cy="1785000"/>
          </a:xfrm>
          <a:prstGeom prst="roundRect">
            <a:avLst>
              <a:gd fmla="val 3971" name="adj"/>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9"/>
          <p:cNvSpPr txBox="1"/>
          <p:nvPr>
            <p:ph type="title"/>
          </p:nvPr>
        </p:nvSpPr>
        <p:spPr>
          <a:xfrm>
            <a:off x="1038375" y="1874550"/>
            <a:ext cx="341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TABLET APP</a:t>
            </a:r>
            <a:endParaRPr/>
          </a:p>
        </p:txBody>
      </p:sp>
      <p:sp>
        <p:nvSpPr>
          <p:cNvPr id="532" name="Google Shape;532;p59"/>
          <p:cNvSpPr txBox="1"/>
          <p:nvPr>
            <p:ph idx="1" type="subTitle"/>
          </p:nvPr>
        </p:nvSpPr>
        <p:spPr>
          <a:xfrm>
            <a:off x="1038375" y="2447250"/>
            <a:ext cx="3410400" cy="8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
        <p:nvSpPr>
          <p:cNvPr id="533" name="Google Shape;533;p59"/>
          <p:cNvSpPr/>
          <p:nvPr/>
        </p:nvSpPr>
        <p:spPr>
          <a:xfrm flipH="1">
            <a:off x="5324925" y="768788"/>
            <a:ext cx="2780700" cy="3606000"/>
          </a:xfrm>
          <a:prstGeom prst="roundRect">
            <a:avLst>
              <a:gd fmla="val 4846" name="adj"/>
            </a:avLst>
          </a:pr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534" name="Google Shape;534;p59"/>
          <p:cNvGrpSpPr/>
          <p:nvPr/>
        </p:nvGrpSpPr>
        <p:grpSpPr>
          <a:xfrm>
            <a:off x="6541814" y="887540"/>
            <a:ext cx="347155" cy="3387324"/>
            <a:chOff x="6665039" y="887540"/>
            <a:chExt cx="347155" cy="3387324"/>
          </a:xfrm>
        </p:grpSpPr>
        <p:sp>
          <p:nvSpPr>
            <p:cNvPr id="535" name="Google Shape;535;p59"/>
            <p:cNvSpPr/>
            <p:nvPr/>
          </p:nvSpPr>
          <p:spPr>
            <a:xfrm>
              <a:off x="6707560" y="4010263"/>
              <a:ext cx="261900" cy="264600"/>
            </a:xfrm>
            <a:prstGeom prst="ellipse">
              <a:avLst/>
            </a:prstGeom>
            <a:gradFill>
              <a:gsLst>
                <a:gs pos="0">
                  <a:srgbClr val="FFFFFF">
                    <a:alpha val="32549"/>
                  </a:srgbClr>
                </a:gs>
                <a:gs pos="100000">
                  <a:srgbClr val="FFFFFF">
                    <a:alpha val="6862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59"/>
            <p:cNvGrpSpPr/>
            <p:nvPr/>
          </p:nvGrpSpPr>
          <p:grpSpPr>
            <a:xfrm>
              <a:off x="6665039" y="887540"/>
              <a:ext cx="347155" cy="42632"/>
              <a:chOff x="6665039" y="847396"/>
              <a:chExt cx="347155" cy="42632"/>
            </a:xfrm>
          </p:grpSpPr>
          <p:sp>
            <p:nvSpPr>
              <p:cNvPr id="537" name="Google Shape;537;p59"/>
              <p:cNvSpPr/>
              <p:nvPr/>
            </p:nvSpPr>
            <p:spPr>
              <a:xfrm rot="-5400000">
                <a:off x="6665057" y="847592"/>
                <a:ext cx="42418" cy="42453"/>
              </a:xfrm>
              <a:custGeom>
                <a:rect b="b" l="l" r="r" t="t"/>
                <a:pathLst>
                  <a:path extrusionOk="0" h="1190" w="1189">
                    <a:moveTo>
                      <a:pt x="1189" y="573"/>
                    </a:moveTo>
                    <a:cubicBezTo>
                      <a:pt x="1189" y="804"/>
                      <a:pt x="1050" y="1012"/>
                      <a:pt x="836" y="1100"/>
                    </a:cubicBezTo>
                    <a:cubicBezTo>
                      <a:pt x="622" y="1189"/>
                      <a:pt x="376" y="1140"/>
                      <a:pt x="212" y="977"/>
                    </a:cubicBezTo>
                    <a:cubicBezTo>
                      <a:pt x="49" y="812"/>
                      <a:pt x="1" y="566"/>
                      <a:pt x="89" y="352"/>
                    </a:cubicBezTo>
                    <a:cubicBezTo>
                      <a:pt x="178" y="140"/>
                      <a:pt x="387" y="0"/>
                      <a:pt x="619" y="0"/>
                    </a:cubicBezTo>
                    <a:cubicBezTo>
                      <a:pt x="934" y="2"/>
                      <a:pt x="1189" y="256"/>
                      <a:pt x="1189" y="573"/>
                    </a:cubicBezTo>
                    <a:close/>
                  </a:path>
                </a:pathLst>
              </a:custGeom>
              <a:gradFill>
                <a:gsLst>
                  <a:gs pos="0">
                    <a:srgbClr val="FFFFFF">
                      <a:alpha val="32549"/>
                    </a:srgbClr>
                  </a:gs>
                  <a:gs pos="100000">
                    <a:srgbClr val="FFFFFF">
                      <a:alpha val="6862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9"/>
              <p:cNvSpPr/>
              <p:nvPr/>
            </p:nvSpPr>
            <p:spPr>
              <a:xfrm rot="-5400000">
                <a:off x="6868852" y="745258"/>
                <a:ext cx="41205" cy="245480"/>
              </a:xfrm>
              <a:custGeom>
                <a:rect b="b" l="l" r="r" t="t"/>
                <a:pathLst>
                  <a:path extrusionOk="0" h="6881" w="1155">
                    <a:moveTo>
                      <a:pt x="1149" y="582"/>
                    </a:moveTo>
                    <a:lnTo>
                      <a:pt x="1149" y="6300"/>
                    </a:lnTo>
                    <a:cubicBezTo>
                      <a:pt x="1154" y="6619"/>
                      <a:pt x="896" y="6881"/>
                      <a:pt x="578" y="6881"/>
                    </a:cubicBezTo>
                    <a:cubicBezTo>
                      <a:pt x="258" y="6881"/>
                      <a:pt x="1" y="6619"/>
                      <a:pt x="5" y="6300"/>
                    </a:cubicBezTo>
                    <a:lnTo>
                      <a:pt x="5" y="582"/>
                    </a:lnTo>
                    <a:cubicBezTo>
                      <a:pt x="1" y="262"/>
                      <a:pt x="258" y="1"/>
                      <a:pt x="578" y="1"/>
                    </a:cubicBezTo>
                    <a:cubicBezTo>
                      <a:pt x="896" y="1"/>
                      <a:pt x="1154" y="262"/>
                      <a:pt x="1149" y="582"/>
                    </a:cubicBezTo>
                    <a:close/>
                  </a:path>
                </a:pathLst>
              </a:custGeom>
              <a:gradFill>
                <a:gsLst>
                  <a:gs pos="0">
                    <a:srgbClr val="FFFFFF">
                      <a:alpha val="32549"/>
                    </a:srgbClr>
                  </a:gs>
                  <a:gs pos="100000">
                    <a:srgbClr val="FFFFFF">
                      <a:alpha val="6862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39" name="Google Shape;539;p59"/>
          <p:cNvPicPr preferRelativeResize="0"/>
          <p:nvPr/>
        </p:nvPicPr>
        <p:blipFill rotWithShape="1">
          <a:blip r:embed="rId3">
            <a:alphaModFix/>
          </a:blip>
          <a:srcRect b="0" l="26997" r="26993" t="0"/>
          <a:stretch/>
        </p:blipFill>
        <p:spPr>
          <a:xfrm>
            <a:off x="5555000" y="1036709"/>
            <a:ext cx="2320800" cy="2837400"/>
          </a:xfrm>
          <a:prstGeom prst="roundRect">
            <a:avLst>
              <a:gd fmla="val 2585" name="adj"/>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txBox="1"/>
          <p:nvPr>
            <p:ph type="title"/>
          </p:nvPr>
        </p:nvSpPr>
        <p:spPr>
          <a:xfrm>
            <a:off x="4342213" y="1874550"/>
            <a:ext cx="341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MOBILE APP</a:t>
            </a:r>
            <a:endParaRPr/>
          </a:p>
        </p:txBody>
      </p:sp>
      <p:sp>
        <p:nvSpPr>
          <p:cNvPr id="545" name="Google Shape;545;p60"/>
          <p:cNvSpPr txBox="1"/>
          <p:nvPr>
            <p:ph idx="1" type="subTitle"/>
          </p:nvPr>
        </p:nvSpPr>
        <p:spPr>
          <a:xfrm>
            <a:off x="4342213" y="2447250"/>
            <a:ext cx="3410400" cy="8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
        <p:nvSpPr>
          <p:cNvPr id="546" name="Google Shape;546;p60"/>
          <p:cNvSpPr/>
          <p:nvPr/>
        </p:nvSpPr>
        <p:spPr>
          <a:xfrm>
            <a:off x="1391425" y="724350"/>
            <a:ext cx="1973100" cy="3694800"/>
          </a:xfrm>
          <a:prstGeom prst="roundRect">
            <a:avLst>
              <a:gd fmla="val 11623" name="adj"/>
            </a:avLst>
          </a:pr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 name="Google Shape;547;p60"/>
          <p:cNvGrpSpPr/>
          <p:nvPr/>
        </p:nvGrpSpPr>
        <p:grpSpPr>
          <a:xfrm>
            <a:off x="2110198" y="941443"/>
            <a:ext cx="535604" cy="3320219"/>
            <a:chOff x="2110198" y="963645"/>
            <a:chExt cx="535604" cy="3320219"/>
          </a:xfrm>
        </p:grpSpPr>
        <p:grpSp>
          <p:nvGrpSpPr>
            <p:cNvPr id="548" name="Google Shape;548;p60"/>
            <p:cNvGrpSpPr/>
            <p:nvPr/>
          </p:nvGrpSpPr>
          <p:grpSpPr>
            <a:xfrm>
              <a:off x="2110198" y="963645"/>
              <a:ext cx="535604" cy="69286"/>
              <a:chOff x="-605260" y="963645"/>
              <a:chExt cx="535604" cy="69286"/>
            </a:xfrm>
          </p:grpSpPr>
          <p:sp>
            <p:nvSpPr>
              <p:cNvPr id="549" name="Google Shape;549;p60"/>
              <p:cNvSpPr/>
              <p:nvPr/>
            </p:nvSpPr>
            <p:spPr>
              <a:xfrm>
                <a:off x="-605260" y="963645"/>
                <a:ext cx="69286" cy="69286"/>
              </a:xfrm>
              <a:custGeom>
                <a:rect b="b" l="l" r="r" t="t"/>
                <a:pathLst>
                  <a:path extrusionOk="0" h="1287" w="1287">
                    <a:moveTo>
                      <a:pt x="620" y="0"/>
                    </a:moveTo>
                    <a:cubicBezTo>
                      <a:pt x="869" y="0"/>
                      <a:pt x="1095" y="151"/>
                      <a:pt x="1191" y="382"/>
                    </a:cubicBezTo>
                    <a:cubicBezTo>
                      <a:pt x="1287" y="614"/>
                      <a:pt x="1234" y="880"/>
                      <a:pt x="1057" y="1057"/>
                    </a:cubicBezTo>
                    <a:cubicBezTo>
                      <a:pt x="880" y="1234"/>
                      <a:pt x="614" y="1286"/>
                      <a:pt x="383" y="1190"/>
                    </a:cubicBezTo>
                    <a:cubicBezTo>
                      <a:pt x="151" y="1095"/>
                      <a:pt x="1" y="870"/>
                      <a:pt x="1" y="619"/>
                    </a:cubicBezTo>
                    <a:cubicBezTo>
                      <a:pt x="1" y="278"/>
                      <a:pt x="278" y="0"/>
                      <a:pt x="620" y="0"/>
                    </a:cubicBezTo>
                    <a:close/>
                  </a:path>
                </a:pathLst>
              </a:custGeom>
              <a:gradFill>
                <a:gsLst>
                  <a:gs pos="0">
                    <a:srgbClr val="FFFFFF">
                      <a:alpha val="32549"/>
                    </a:srgbClr>
                  </a:gs>
                  <a:gs pos="100000">
                    <a:srgbClr val="FFFFFF">
                      <a:alpha val="6862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0"/>
              <p:cNvSpPr/>
              <p:nvPr/>
            </p:nvSpPr>
            <p:spPr>
              <a:xfrm>
                <a:off x="-468465" y="963645"/>
                <a:ext cx="398810" cy="66702"/>
              </a:xfrm>
              <a:custGeom>
                <a:rect b="b" l="l" r="r" t="t"/>
                <a:pathLst>
                  <a:path extrusionOk="0" h="1239" w="7408">
                    <a:moveTo>
                      <a:pt x="611" y="0"/>
                    </a:moveTo>
                    <a:lnTo>
                      <a:pt x="6797" y="0"/>
                    </a:lnTo>
                    <a:cubicBezTo>
                      <a:pt x="7136" y="6"/>
                      <a:pt x="7407" y="281"/>
                      <a:pt x="7407" y="619"/>
                    </a:cubicBezTo>
                    <a:cubicBezTo>
                      <a:pt x="7407" y="958"/>
                      <a:pt x="7136" y="1233"/>
                      <a:pt x="6797" y="1238"/>
                    </a:cubicBezTo>
                    <a:lnTo>
                      <a:pt x="611" y="1238"/>
                    </a:lnTo>
                    <a:cubicBezTo>
                      <a:pt x="272" y="1233"/>
                      <a:pt x="0" y="958"/>
                      <a:pt x="0" y="619"/>
                    </a:cubicBezTo>
                    <a:cubicBezTo>
                      <a:pt x="0" y="281"/>
                      <a:pt x="272" y="6"/>
                      <a:pt x="611" y="0"/>
                    </a:cubicBezTo>
                    <a:close/>
                  </a:path>
                </a:pathLst>
              </a:custGeom>
              <a:gradFill>
                <a:gsLst>
                  <a:gs pos="0">
                    <a:srgbClr val="FFFFFF">
                      <a:alpha val="32549"/>
                    </a:srgbClr>
                  </a:gs>
                  <a:gs pos="100000">
                    <a:srgbClr val="FFFFFF">
                      <a:alpha val="6862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60"/>
            <p:cNvSpPr/>
            <p:nvPr/>
          </p:nvSpPr>
          <p:spPr>
            <a:xfrm>
              <a:off x="2239886" y="4007637"/>
              <a:ext cx="276227" cy="276227"/>
            </a:xfrm>
            <a:custGeom>
              <a:rect b="b" l="l" r="r" t="t"/>
              <a:pathLst>
                <a:path extrusionOk="0" h="5131" w="5131">
                  <a:moveTo>
                    <a:pt x="2566" y="0"/>
                  </a:moveTo>
                  <a:cubicBezTo>
                    <a:pt x="3983" y="0"/>
                    <a:pt x="5131" y="1148"/>
                    <a:pt x="5131" y="2565"/>
                  </a:cubicBezTo>
                  <a:cubicBezTo>
                    <a:pt x="5131" y="3982"/>
                    <a:pt x="3983" y="5131"/>
                    <a:pt x="2566" y="5131"/>
                  </a:cubicBezTo>
                  <a:cubicBezTo>
                    <a:pt x="1149" y="5131"/>
                    <a:pt x="0" y="3982"/>
                    <a:pt x="0" y="2565"/>
                  </a:cubicBezTo>
                  <a:cubicBezTo>
                    <a:pt x="0" y="1149"/>
                    <a:pt x="1150" y="0"/>
                    <a:pt x="2566" y="0"/>
                  </a:cubicBezTo>
                  <a:close/>
                </a:path>
              </a:pathLst>
            </a:custGeom>
            <a:gradFill>
              <a:gsLst>
                <a:gs pos="0">
                  <a:srgbClr val="FFFFFF">
                    <a:alpha val="32549"/>
                  </a:srgbClr>
                </a:gs>
                <a:gs pos="100000">
                  <a:srgbClr val="FFFFFF">
                    <a:alpha val="6862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2" name="Google Shape;552;p60"/>
          <p:cNvPicPr preferRelativeResize="0"/>
          <p:nvPr/>
        </p:nvPicPr>
        <p:blipFill rotWithShape="1">
          <a:blip r:embed="rId3">
            <a:alphaModFix/>
          </a:blip>
          <a:srcRect b="0" l="31250" r="31250" t="0"/>
          <a:stretch/>
        </p:blipFill>
        <p:spPr>
          <a:xfrm>
            <a:off x="1499748" y="1216225"/>
            <a:ext cx="1756500" cy="2634900"/>
          </a:xfrm>
          <a:prstGeom prst="roundRect">
            <a:avLst>
              <a:gd fmla="val 4782"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1"/>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558" name="Google Shape;558;p61"/>
          <p:cNvSpPr txBox="1"/>
          <p:nvPr>
            <p:ph idx="2" type="title"/>
          </p:nvPr>
        </p:nvSpPr>
        <p:spPr>
          <a:xfrm>
            <a:off x="937700" y="1531050"/>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559" name="Google Shape;559;p61"/>
          <p:cNvSpPr txBox="1"/>
          <p:nvPr>
            <p:ph idx="1" type="subTitle"/>
          </p:nvPr>
        </p:nvSpPr>
        <p:spPr>
          <a:xfrm>
            <a:off x="937700" y="3796250"/>
            <a:ext cx="2175300" cy="6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speak a bit about this person here</a:t>
            </a:r>
            <a:endParaRPr/>
          </a:p>
        </p:txBody>
      </p:sp>
      <p:sp>
        <p:nvSpPr>
          <p:cNvPr id="560" name="Google Shape;560;p61"/>
          <p:cNvSpPr txBox="1"/>
          <p:nvPr>
            <p:ph idx="3" type="title"/>
          </p:nvPr>
        </p:nvSpPr>
        <p:spPr>
          <a:xfrm>
            <a:off x="3484419" y="1531050"/>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561" name="Google Shape;561;p61"/>
          <p:cNvSpPr txBox="1"/>
          <p:nvPr>
            <p:ph idx="4" type="subTitle"/>
          </p:nvPr>
        </p:nvSpPr>
        <p:spPr>
          <a:xfrm>
            <a:off x="3484425" y="3796250"/>
            <a:ext cx="2175300" cy="6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speak a bit about this person here</a:t>
            </a:r>
            <a:endParaRPr/>
          </a:p>
        </p:txBody>
      </p:sp>
      <p:sp>
        <p:nvSpPr>
          <p:cNvPr id="562" name="Google Shape;562;p61"/>
          <p:cNvSpPr txBox="1"/>
          <p:nvPr>
            <p:ph idx="5" type="title"/>
          </p:nvPr>
        </p:nvSpPr>
        <p:spPr>
          <a:xfrm>
            <a:off x="6031146" y="1531050"/>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563" name="Google Shape;563;p61"/>
          <p:cNvSpPr txBox="1"/>
          <p:nvPr>
            <p:ph idx="6" type="subTitle"/>
          </p:nvPr>
        </p:nvSpPr>
        <p:spPr>
          <a:xfrm>
            <a:off x="6031150" y="3796250"/>
            <a:ext cx="2175300" cy="6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speak a bit about this person here</a:t>
            </a:r>
            <a:endParaRPr/>
          </a:p>
        </p:txBody>
      </p:sp>
      <p:pic>
        <p:nvPicPr>
          <p:cNvPr id="564" name="Google Shape;564;p61"/>
          <p:cNvPicPr preferRelativeResize="0"/>
          <p:nvPr/>
        </p:nvPicPr>
        <p:blipFill rotWithShape="1">
          <a:blip r:embed="rId3">
            <a:alphaModFix/>
          </a:blip>
          <a:srcRect b="25667" l="5769" r="45622" t="0"/>
          <a:stretch/>
        </p:blipFill>
        <p:spPr>
          <a:xfrm>
            <a:off x="1246099" y="2133249"/>
            <a:ext cx="1558500" cy="1588500"/>
          </a:xfrm>
          <a:prstGeom prst="ellipse">
            <a:avLst/>
          </a:prstGeom>
          <a:noFill/>
          <a:ln>
            <a:noFill/>
          </a:ln>
        </p:spPr>
      </p:pic>
      <p:pic>
        <p:nvPicPr>
          <p:cNvPr id="565" name="Google Shape;565;p61"/>
          <p:cNvPicPr preferRelativeResize="0"/>
          <p:nvPr/>
        </p:nvPicPr>
        <p:blipFill rotWithShape="1">
          <a:blip r:embed="rId4">
            <a:alphaModFix/>
          </a:blip>
          <a:srcRect b="4479" l="37445" r="0" t="0"/>
          <a:stretch/>
        </p:blipFill>
        <p:spPr>
          <a:xfrm>
            <a:off x="6339403" y="2133249"/>
            <a:ext cx="1558500" cy="1588500"/>
          </a:xfrm>
          <a:prstGeom prst="ellipse">
            <a:avLst/>
          </a:prstGeom>
          <a:noFill/>
          <a:ln>
            <a:noFill/>
          </a:ln>
        </p:spPr>
      </p:pic>
      <p:pic>
        <p:nvPicPr>
          <p:cNvPr id="566" name="Google Shape;566;p61"/>
          <p:cNvPicPr preferRelativeResize="0"/>
          <p:nvPr/>
        </p:nvPicPr>
        <p:blipFill rotWithShape="1">
          <a:blip r:embed="rId5">
            <a:alphaModFix/>
          </a:blip>
          <a:srcRect b="4479" l="37539" r="0" t="0"/>
          <a:stretch/>
        </p:blipFill>
        <p:spPr>
          <a:xfrm>
            <a:off x="3792749" y="2133249"/>
            <a:ext cx="1558500" cy="15885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2"/>
          <p:cNvSpPr/>
          <p:nvPr/>
        </p:nvSpPr>
        <p:spPr>
          <a:xfrm>
            <a:off x="3834750" y="1181351"/>
            <a:ext cx="1474500" cy="1474500"/>
          </a:xfrm>
          <a:prstGeom prst="ellipse">
            <a:avLst/>
          </a:prstGeom>
          <a:gradFill>
            <a:gsLst>
              <a:gs pos="0">
                <a:srgbClr val="E6BAF0"/>
              </a:gs>
              <a:gs pos="26000">
                <a:srgbClr val="C065D6"/>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2"/>
          <p:cNvSpPr txBox="1"/>
          <p:nvPr>
            <p:ph type="title"/>
          </p:nvPr>
        </p:nvSpPr>
        <p:spPr>
          <a:xfrm>
            <a:off x="2351700" y="2655850"/>
            <a:ext cx="444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ASSIGNMENT</a:t>
            </a:r>
            <a:endParaRPr/>
          </a:p>
        </p:txBody>
      </p:sp>
      <p:sp>
        <p:nvSpPr>
          <p:cNvPr id="573" name="Google Shape;573;p62"/>
          <p:cNvSpPr txBox="1"/>
          <p:nvPr>
            <p:ph idx="2" type="title"/>
          </p:nvPr>
        </p:nvSpPr>
        <p:spPr>
          <a:xfrm>
            <a:off x="3967650" y="1497750"/>
            <a:ext cx="1208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74" name="Google Shape;574;p62"/>
          <p:cNvSpPr txBox="1"/>
          <p:nvPr>
            <p:ph idx="1" type="subTitle"/>
          </p:nvPr>
        </p:nvSpPr>
        <p:spPr>
          <a:xfrm>
            <a:off x="2351700" y="3484775"/>
            <a:ext cx="44406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enter a subtitle here if you need it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3"/>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580" name="Google Shape;580;p63"/>
          <p:cNvSpPr/>
          <p:nvPr/>
        </p:nvSpPr>
        <p:spPr>
          <a:xfrm>
            <a:off x="4797363" y="1824700"/>
            <a:ext cx="842100" cy="842100"/>
          </a:xfrm>
          <a:prstGeom prst="ellipse">
            <a:avLst/>
          </a:prstGeom>
          <a:gradFill>
            <a:gsLst>
              <a:gs pos="0">
                <a:srgbClr val="F5BB8B"/>
              </a:gs>
              <a:gs pos="26000">
                <a:schemeClr val="lt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3"/>
          <p:cNvSpPr/>
          <p:nvPr/>
        </p:nvSpPr>
        <p:spPr>
          <a:xfrm>
            <a:off x="4797363" y="3275250"/>
            <a:ext cx="842100" cy="842100"/>
          </a:xfrm>
          <a:prstGeom prst="ellipse">
            <a:avLst/>
          </a:prstGeom>
          <a:gradFill>
            <a:gsLst>
              <a:gs pos="0">
                <a:srgbClr val="83EEEE"/>
              </a:gs>
              <a:gs pos="26000">
                <a:schemeClr val="accent1"/>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63"/>
          <p:cNvGrpSpPr/>
          <p:nvPr/>
        </p:nvGrpSpPr>
        <p:grpSpPr>
          <a:xfrm>
            <a:off x="738003" y="1950164"/>
            <a:ext cx="3832016" cy="2041455"/>
            <a:chOff x="233350" y="949250"/>
            <a:chExt cx="7137300" cy="3802300"/>
          </a:xfrm>
        </p:grpSpPr>
        <p:sp>
          <p:nvSpPr>
            <p:cNvPr id="583" name="Google Shape;583;p6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C065D6">
                    <a:alpha val="46666"/>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63"/>
          <p:cNvSpPr txBox="1"/>
          <p:nvPr/>
        </p:nvSpPr>
        <p:spPr>
          <a:xfrm>
            <a:off x="5639475" y="3604950"/>
            <a:ext cx="2784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rlow"/>
                <a:ea typeface="Barlow"/>
                <a:cs typeface="Barlow"/>
                <a:sym typeface="Barlow"/>
              </a:rPr>
              <a:t>Despite being red, Mars is a cold place full of iron oxide dust</a:t>
            </a:r>
            <a:endParaRPr>
              <a:solidFill>
                <a:schemeClr val="lt1"/>
              </a:solidFill>
              <a:latin typeface="Barlow"/>
              <a:ea typeface="Barlow"/>
              <a:cs typeface="Barlow"/>
              <a:sym typeface="Barlow"/>
            </a:endParaRPr>
          </a:p>
        </p:txBody>
      </p:sp>
      <p:sp>
        <p:nvSpPr>
          <p:cNvPr id="635" name="Google Shape;635;p63"/>
          <p:cNvSpPr txBox="1"/>
          <p:nvPr/>
        </p:nvSpPr>
        <p:spPr>
          <a:xfrm>
            <a:off x="5639475" y="1829200"/>
            <a:ext cx="2784600" cy="33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Oxanium"/>
                <a:ea typeface="Oxanium"/>
                <a:cs typeface="Oxanium"/>
                <a:sym typeface="Oxanium"/>
              </a:rPr>
              <a:t>Venus</a:t>
            </a:r>
            <a:endParaRPr b="1" sz="2200">
              <a:solidFill>
                <a:schemeClr val="lt1"/>
              </a:solidFill>
              <a:latin typeface="Oxanium"/>
              <a:ea typeface="Oxanium"/>
              <a:cs typeface="Oxanium"/>
              <a:sym typeface="Oxanium"/>
            </a:endParaRPr>
          </a:p>
        </p:txBody>
      </p:sp>
      <p:sp>
        <p:nvSpPr>
          <p:cNvPr id="636" name="Google Shape;636;p63"/>
          <p:cNvSpPr txBox="1"/>
          <p:nvPr/>
        </p:nvSpPr>
        <p:spPr>
          <a:xfrm>
            <a:off x="5639475" y="2154400"/>
            <a:ext cx="2784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rlow"/>
                <a:ea typeface="Barlow"/>
                <a:cs typeface="Barlow"/>
                <a:sym typeface="Barlow"/>
              </a:rPr>
              <a:t>Venus has a beautiful name and is the second planet from the Sun</a:t>
            </a:r>
            <a:endParaRPr>
              <a:solidFill>
                <a:schemeClr val="lt1"/>
              </a:solidFill>
              <a:latin typeface="Barlow"/>
              <a:ea typeface="Barlow"/>
              <a:cs typeface="Barlow"/>
              <a:sym typeface="Barlow"/>
            </a:endParaRPr>
          </a:p>
        </p:txBody>
      </p:sp>
      <p:sp>
        <p:nvSpPr>
          <p:cNvPr id="637" name="Google Shape;637;p63"/>
          <p:cNvSpPr txBox="1"/>
          <p:nvPr/>
        </p:nvSpPr>
        <p:spPr>
          <a:xfrm>
            <a:off x="5639475" y="3279750"/>
            <a:ext cx="2784600" cy="33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Oxanium"/>
                <a:ea typeface="Oxanium"/>
                <a:cs typeface="Oxanium"/>
                <a:sym typeface="Oxanium"/>
              </a:rPr>
              <a:t>Mars</a:t>
            </a:r>
            <a:endParaRPr b="1" sz="2200">
              <a:solidFill>
                <a:schemeClr val="lt1"/>
              </a:solidFill>
              <a:latin typeface="Oxanium"/>
              <a:ea typeface="Oxanium"/>
              <a:cs typeface="Oxanium"/>
              <a:sym typeface="Oxanium"/>
            </a:endParaRPr>
          </a:p>
        </p:txBody>
      </p:sp>
      <p:sp>
        <p:nvSpPr>
          <p:cNvPr id="638" name="Google Shape;638;p63"/>
          <p:cNvSpPr/>
          <p:nvPr/>
        </p:nvSpPr>
        <p:spPr>
          <a:xfrm>
            <a:off x="2721075" y="2971642"/>
            <a:ext cx="233100" cy="233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 name="Google Shape;639;p63"/>
          <p:cNvCxnSpPr>
            <a:stCxn id="580" idx="2"/>
            <a:endCxn id="640" idx="0"/>
          </p:cNvCxnSpPr>
          <p:nvPr/>
        </p:nvCxnSpPr>
        <p:spPr>
          <a:xfrm flipH="1">
            <a:off x="1352463" y="2245750"/>
            <a:ext cx="3444900" cy="243000"/>
          </a:xfrm>
          <a:prstGeom prst="bentConnector2">
            <a:avLst/>
          </a:prstGeom>
          <a:noFill/>
          <a:ln cap="flat" cmpd="sng" w="9525">
            <a:solidFill>
              <a:schemeClr val="lt1"/>
            </a:solidFill>
            <a:prstDash val="solid"/>
            <a:round/>
            <a:headEnd len="med" w="med" type="none"/>
            <a:tailEnd len="med" w="med" type="none"/>
          </a:ln>
        </p:spPr>
      </p:cxnSp>
      <p:cxnSp>
        <p:nvCxnSpPr>
          <p:cNvPr id="641" name="Google Shape;641;p63"/>
          <p:cNvCxnSpPr>
            <a:stCxn id="581" idx="2"/>
            <a:endCxn id="638" idx="4"/>
          </p:cNvCxnSpPr>
          <p:nvPr/>
        </p:nvCxnSpPr>
        <p:spPr>
          <a:xfrm rot="10800000">
            <a:off x="2837763" y="3204600"/>
            <a:ext cx="1959600" cy="491700"/>
          </a:xfrm>
          <a:prstGeom prst="bentConnector2">
            <a:avLst/>
          </a:prstGeom>
          <a:noFill/>
          <a:ln cap="flat" cmpd="sng" w="9525">
            <a:solidFill>
              <a:schemeClr val="lt1"/>
            </a:solidFill>
            <a:prstDash val="solid"/>
            <a:round/>
            <a:headEnd len="med" w="med" type="none"/>
            <a:tailEnd len="med" w="med" type="none"/>
          </a:ln>
        </p:spPr>
      </p:cxnSp>
      <p:sp>
        <p:nvSpPr>
          <p:cNvPr id="640" name="Google Shape;640;p63"/>
          <p:cNvSpPr/>
          <p:nvPr/>
        </p:nvSpPr>
        <p:spPr>
          <a:xfrm>
            <a:off x="1235850" y="2488642"/>
            <a:ext cx="233100" cy="233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63"/>
          <p:cNvGrpSpPr/>
          <p:nvPr/>
        </p:nvGrpSpPr>
        <p:grpSpPr>
          <a:xfrm>
            <a:off x="5060563" y="3528005"/>
            <a:ext cx="315698" cy="336592"/>
            <a:chOff x="3397378" y="2904544"/>
            <a:chExt cx="488849" cy="521202"/>
          </a:xfrm>
        </p:grpSpPr>
        <p:sp>
          <p:nvSpPr>
            <p:cNvPr id="643" name="Google Shape;643;p63"/>
            <p:cNvSpPr/>
            <p:nvPr/>
          </p:nvSpPr>
          <p:spPr>
            <a:xfrm>
              <a:off x="3472108" y="2904544"/>
              <a:ext cx="366861" cy="285165"/>
            </a:xfrm>
            <a:custGeom>
              <a:rect b="b" l="l" r="r" t="t"/>
              <a:pathLst>
                <a:path extrusionOk="0" h="10929" w="14060">
                  <a:moveTo>
                    <a:pt x="7110" y="0"/>
                  </a:moveTo>
                  <a:cubicBezTo>
                    <a:pt x="6022" y="0"/>
                    <a:pt x="5041" y="312"/>
                    <a:pt x="4434" y="839"/>
                  </a:cubicBezTo>
                  <a:cubicBezTo>
                    <a:pt x="4211" y="723"/>
                    <a:pt x="3952" y="651"/>
                    <a:pt x="3693" y="651"/>
                  </a:cubicBezTo>
                  <a:cubicBezTo>
                    <a:pt x="3230" y="651"/>
                    <a:pt x="2801" y="865"/>
                    <a:pt x="2507" y="1204"/>
                  </a:cubicBezTo>
                  <a:cubicBezTo>
                    <a:pt x="2435" y="1198"/>
                    <a:pt x="2363" y="1194"/>
                    <a:pt x="2292" y="1194"/>
                  </a:cubicBezTo>
                  <a:cubicBezTo>
                    <a:pt x="1719" y="1194"/>
                    <a:pt x="1210" y="1419"/>
                    <a:pt x="821" y="1856"/>
                  </a:cubicBezTo>
                  <a:cubicBezTo>
                    <a:pt x="161" y="2596"/>
                    <a:pt x="18" y="3729"/>
                    <a:pt x="268" y="4362"/>
                  </a:cubicBezTo>
                  <a:cubicBezTo>
                    <a:pt x="268" y="4371"/>
                    <a:pt x="277" y="4380"/>
                    <a:pt x="277" y="4389"/>
                  </a:cubicBezTo>
                  <a:cubicBezTo>
                    <a:pt x="98" y="4648"/>
                    <a:pt x="0" y="4960"/>
                    <a:pt x="0" y="5290"/>
                  </a:cubicBezTo>
                  <a:cubicBezTo>
                    <a:pt x="0" y="6173"/>
                    <a:pt x="723" y="6896"/>
                    <a:pt x="1606" y="6896"/>
                  </a:cubicBezTo>
                  <a:cubicBezTo>
                    <a:pt x="1740" y="6896"/>
                    <a:pt x="1874" y="6878"/>
                    <a:pt x="1998" y="6842"/>
                  </a:cubicBezTo>
                  <a:cubicBezTo>
                    <a:pt x="2436" y="7387"/>
                    <a:pt x="3381" y="7735"/>
                    <a:pt x="4550" y="7735"/>
                  </a:cubicBezTo>
                  <a:cubicBezTo>
                    <a:pt x="4630" y="7735"/>
                    <a:pt x="4710" y="7726"/>
                    <a:pt x="4791" y="7726"/>
                  </a:cubicBezTo>
                  <a:cubicBezTo>
                    <a:pt x="4844" y="7788"/>
                    <a:pt x="4898" y="7851"/>
                    <a:pt x="4942" y="7913"/>
                  </a:cubicBezTo>
                  <a:cubicBezTo>
                    <a:pt x="5808" y="8939"/>
                    <a:pt x="6200" y="9412"/>
                    <a:pt x="6432" y="10473"/>
                  </a:cubicBezTo>
                  <a:cubicBezTo>
                    <a:pt x="6486" y="10741"/>
                    <a:pt x="6727" y="10928"/>
                    <a:pt x="6994" y="10928"/>
                  </a:cubicBezTo>
                  <a:lnTo>
                    <a:pt x="7003" y="10928"/>
                  </a:lnTo>
                  <a:cubicBezTo>
                    <a:pt x="7271" y="10928"/>
                    <a:pt x="7512" y="10741"/>
                    <a:pt x="7574" y="10473"/>
                  </a:cubicBezTo>
                  <a:cubicBezTo>
                    <a:pt x="7824" y="9394"/>
                    <a:pt x="8297" y="8796"/>
                    <a:pt x="9082" y="7815"/>
                  </a:cubicBezTo>
                  <a:cubicBezTo>
                    <a:pt x="9109" y="7788"/>
                    <a:pt x="9126" y="7761"/>
                    <a:pt x="9153" y="7735"/>
                  </a:cubicBezTo>
                  <a:lnTo>
                    <a:pt x="9233" y="7735"/>
                  </a:lnTo>
                  <a:cubicBezTo>
                    <a:pt x="10420" y="7735"/>
                    <a:pt x="11375" y="7378"/>
                    <a:pt x="11812" y="6825"/>
                  </a:cubicBezTo>
                  <a:cubicBezTo>
                    <a:pt x="11954" y="6869"/>
                    <a:pt x="12106" y="6896"/>
                    <a:pt x="12267" y="6896"/>
                  </a:cubicBezTo>
                  <a:cubicBezTo>
                    <a:pt x="13150" y="6896"/>
                    <a:pt x="13872" y="6173"/>
                    <a:pt x="13872" y="5290"/>
                  </a:cubicBezTo>
                  <a:cubicBezTo>
                    <a:pt x="13872" y="5085"/>
                    <a:pt x="13819" y="4889"/>
                    <a:pt x="13765" y="4710"/>
                  </a:cubicBezTo>
                  <a:cubicBezTo>
                    <a:pt x="13988" y="4398"/>
                    <a:pt x="14060" y="3934"/>
                    <a:pt x="13953" y="3390"/>
                  </a:cubicBezTo>
                  <a:cubicBezTo>
                    <a:pt x="13765" y="2409"/>
                    <a:pt x="12998" y="1427"/>
                    <a:pt x="11749" y="1374"/>
                  </a:cubicBezTo>
                  <a:cubicBezTo>
                    <a:pt x="11473" y="928"/>
                    <a:pt x="10991" y="651"/>
                    <a:pt x="10447" y="651"/>
                  </a:cubicBezTo>
                  <a:cubicBezTo>
                    <a:pt x="10206" y="651"/>
                    <a:pt x="9965" y="705"/>
                    <a:pt x="9760" y="812"/>
                  </a:cubicBezTo>
                  <a:cubicBezTo>
                    <a:pt x="9135" y="303"/>
                    <a:pt x="8172" y="0"/>
                    <a:pt x="7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3"/>
            <p:cNvSpPr/>
            <p:nvPr/>
          </p:nvSpPr>
          <p:spPr>
            <a:xfrm>
              <a:off x="3813350" y="3104806"/>
              <a:ext cx="72876" cy="53464"/>
            </a:xfrm>
            <a:custGeom>
              <a:rect b="b" l="l" r="r" t="t"/>
              <a:pathLst>
                <a:path extrusionOk="0" h="2049" w="2793">
                  <a:moveTo>
                    <a:pt x="2131" y="0"/>
                  </a:moveTo>
                  <a:cubicBezTo>
                    <a:pt x="1929" y="0"/>
                    <a:pt x="1732" y="105"/>
                    <a:pt x="1624" y="292"/>
                  </a:cubicBezTo>
                  <a:cubicBezTo>
                    <a:pt x="1437" y="613"/>
                    <a:pt x="1187" y="836"/>
                    <a:pt x="562" y="889"/>
                  </a:cubicBezTo>
                  <a:cubicBezTo>
                    <a:pt x="241" y="907"/>
                    <a:pt x="0" y="1193"/>
                    <a:pt x="27" y="1514"/>
                  </a:cubicBezTo>
                  <a:cubicBezTo>
                    <a:pt x="54" y="1817"/>
                    <a:pt x="313" y="2049"/>
                    <a:pt x="616" y="2049"/>
                  </a:cubicBezTo>
                  <a:lnTo>
                    <a:pt x="661" y="2049"/>
                  </a:lnTo>
                  <a:cubicBezTo>
                    <a:pt x="1588" y="1978"/>
                    <a:pt x="2213" y="1603"/>
                    <a:pt x="2632" y="880"/>
                  </a:cubicBezTo>
                  <a:cubicBezTo>
                    <a:pt x="2793" y="595"/>
                    <a:pt x="2704" y="238"/>
                    <a:pt x="2418" y="77"/>
                  </a:cubicBezTo>
                  <a:cubicBezTo>
                    <a:pt x="2328" y="25"/>
                    <a:pt x="2229" y="0"/>
                    <a:pt x="2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3"/>
            <p:cNvSpPr/>
            <p:nvPr/>
          </p:nvSpPr>
          <p:spPr>
            <a:xfrm>
              <a:off x="3432760" y="3104806"/>
              <a:ext cx="72876" cy="53464"/>
            </a:xfrm>
            <a:custGeom>
              <a:rect b="b" l="l" r="r" t="t"/>
              <a:pathLst>
                <a:path extrusionOk="0" h="2049" w="2793">
                  <a:moveTo>
                    <a:pt x="665" y="0"/>
                  </a:moveTo>
                  <a:cubicBezTo>
                    <a:pt x="566" y="0"/>
                    <a:pt x="466" y="25"/>
                    <a:pt x="375" y="77"/>
                  </a:cubicBezTo>
                  <a:cubicBezTo>
                    <a:pt x="99" y="238"/>
                    <a:pt x="1" y="595"/>
                    <a:pt x="161" y="880"/>
                  </a:cubicBezTo>
                  <a:cubicBezTo>
                    <a:pt x="580" y="1603"/>
                    <a:pt x="1214" y="1978"/>
                    <a:pt x="2133" y="2049"/>
                  </a:cubicBezTo>
                  <a:lnTo>
                    <a:pt x="2186" y="2049"/>
                  </a:lnTo>
                  <a:cubicBezTo>
                    <a:pt x="2489" y="2049"/>
                    <a:pt x="2739" y="1817"/>
                    <a:pt x="2766" y="1514"/>
                  </a:cubicBezTo>
                  <a:cubicBezTo>
                    <a:pt x="2793" y="1193"/>
                    <a:pt x="2552" y="907"/>
                    <a:pt x="2231" y="889"/>
                  </a:cubicBezTo>
                  <a:cubicBezTo>
                    <a:pt x="1615" y="836"/>
                    <a:pt x="1357" y="613"/>
                    <a:pt x="1178" y="292"/>
                  </a:cubicBezTo>
                  <a:cubicBezTo>
                    <a:pt x="1070" y="105"/>
                    <a:pt x="869" y="0"/>
                    <a:pt x="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3"/>
            <p:cNvSpPr/>
            <p:nvPr/>
          </p:nvSpPr>
          <p:spPr>
            <a:xfrm>
              <a:off x="3425323" y="2904987"/>
              <a:ext cx="47280" cy="56595"/>
            </a:xfrm>
            <a:custGeom>
              <a:rect b="b" l="l" r="r" t="t"/>
              <a:pathLst>
                <a:path extrusionOk="0" h="2169" w="1812">
                  <a:moveTo>
                    <a:pt x="1145" y="1"/>
                  </a:moveTo>
                  <a:cubicBezTo>
                    <a:pt x="1033" y="1"/>
                    <a:pt x="920" y="33"/>
                    <a:pt x="821" y="99"/>
                  </a:cubicBezTo>
                  <a:cubicBezTo>
                    <a:pt x="330" y="420"/>
                    <a:pt x="54" y="929"/>
                    <a:pt x="18" y="1553"/>
                  </a:cubicBezTo>
                  <a:cubicBezTo>
                    <a:pt x="0" y="1874"/>
                    <a:pt x="241" y="2151"/>
                    <a:pt x="562" y="2169"/>
                  </a:cubicBezTo>
                  <a:lnTo>
                    <a:pt x="598" y="2169"/>
                  </a:lnTo>
                  <a:cubicBezTo>
                    <a:pt x="910" y="2169"/>
                    <a:pt x="1169" y="1928"/>
                    <a:pt x="1187" y="1616"/>
                  </a:cubicBezTo>
                  <a:cubicBezTo>
                    <a:pt x="1204" y="1286"/>
                    <a:pt x="1347" y="1152"/>
                    <a:pt x="1463" y="1071"/>
                  </a:cubicBezTo>
                  <a:cubicBezTo>
                    <a:pt x="1731" y="893"/>
                    <a:pt x="1811" y="527"/>
                    <a:pt x="1633" y="260"/>
                  </a:cubicBezTo>
                  <a:cubicBezTo>
                    <a:pt x="1521" y="92"/>
                    <a:pt x="1335" y="1"/>
                    <a:pt x="11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3"/>
            <p:cNvSpPr/>
            <p:nvPr/>
          </p:nvSpPr>
          <p:spPr>
            <a:xfrm>
              <a:off x="3833833" y="2904987"/>
              <a:ext cx="47280" cy="56595"/>
            </a:xfrm>
            <a:custGeom>
              <a:rect b="b" l="l" r="r" t="t"/>
              <a:pathLst>
                <a:path extrusionOk="0" h="2169" w="1812">
                  <a:moveTo>
                    <a:pt x="666" y="1"/>
                  </a:moveTo>
                  <a:cubicBezTo>
                    <a:pt x="477" y="1"/>
                    <a:pt x="291" y="92"/>
                    <a:pt x="179" y="260"/>
                  </a:cubicBezTo>
                  <a:cubicBezTo>
                    <a:pt x="0" y="527"/>
                    <a:pt x="72" y="893"/>
                    <a:pt x="339" y="1071"/>
                  </a:cubicBezTo>
                  <a:cubicBezTo>
                    <a:pt x="464" y="1152"/>
                    <a:pt x="607" y="1286"/>
                    <a:pt x="625" y="1616"/>
                  </a:cubicBezTo>
                  <a:cubicBezTo>
                    <a:pt x="643" y="1928"/>
                    <a:pt x="902" y="2169"/>
                    <a:pt x="1205" y="2169"/>
                  </a:cubicBezTo>
                  <a:lnTo>
                    <a:pt x="1241" y="2169"/>
                  </a:lnTo>
                  <a:cubicBezTo>
                    <a:pt x="1562" y="2151"/>
                    <a:pt x="1811" y="1874"/>
                    <a:pt x="1794" y="1553"/>
                  </a:cubicBezTo>
                  <a:cubicBezTo>
                    <a:pt x="1758" y="929"/>
                    <a:pt x="1481" y="420"/>
                    <a:pt x="991" y="99"/>
                  </a:cubicBezTo>
                  <a:cubicBezTo>
                    <a:pt x="891" y="33"/>
                    <a:pt x="778"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3"/>
            <p:cNvSpPr/>
            <p:nvPr/>
          </p:nvSpPr>
          <p:spPr>
            <a:xfrm>
              <a:off x="3397378" y="2999756"/>
              <a:ext cx="38199" cy="51454"/>
            </a:xfrm>
            <a:custGeom>
              <a:rect b="b" l="l" r="r" t="t"/>
              <a:pathLst>
                <a:path extrusionOk="0" h="1972" w="1464">
                  <a:moveTo>
                    <a:pt x="800" y="0"/>
                  </a:moveTo>
                  <a:cubicBezTo>
                    <a:pt x="621" y="0"/>
                    <a:pt x="443" y="85"/>
                    <a:pt x="331" y="241"/>
                  </a:cubicBezTo>
                  <a:cubicBezTo>
                    <a:pt x="45" y="624"/>
                    <a:pt x="1" y="1115"/>
                    <a:pt x="215" y="1614"/>
                  </a:cubicBezTo>
                  <a:cubicBezTo>
                    <a:pt x="304" y="1838"/>
                    <a:pt x="527" y="1971"/>
                    <a:pt x="750" y="1971"/>
                  </a:cubicBezTo>
                  <a:cubicBezTo>
                    <a:pt x="830" y="1971"/>
                    <a:pt x="902" y="1953"/>
                    <a:pt x="982" y="1927"/>
                  </a:cubicBezTo>
                  <a:cubicBezTo>
                    <a:pt x="1276" y="1802"/>
                    <a:pt x="1419" y="1454"/>
                    <a:pt x="1294" y="1160"/>
                  </a:cubicBezTo>
                  <a:cubicBezTo>
                    <a:pt x="1223" y="999"/>
                    <a:pt x="1258" y="954"/>
                    <a:pt x="1267" y="928"/>
                  </a:cubicBezTo>
                  <a:cubicBezTo>
                    <a:pt x="1464" y="669"/>
                    <a:pt x="1401" y="303"/>
                    <a:pt x="1142" y="116"/>
                  </a:cubicBezTo>
                  <a:cubicBezTo>
                    <a:pt x="1039" y="38"/>
                    <a:pt x="919" y="0"/>
                    <a:pt x="8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3"/>
            <p:cNvSpPr/>
            <p:nvPr/>
          </p:nvSpPr>
          <p:spPr>
            <a:xfrm>
              <a:off x="3493974" y="3217606"/>
              <a:ext cx="321486" cy="208140"/>
            </a:xfrm>
            <a:custGeom>
              <a:rect b="b" l="l" r="r" t="t"/>
              <a:pathLst>
                <a:path extrusionOk="0" h="7977" w="12321">
                  <a:moveTo>
                    <a:pt x="5576" y="1500"/>
                  </a:moveTo>
                  <a:lnTo>
                    <a:pt x="5576" y="2749"/>
                  </a:lnTo>
                  <a:cubicBezTo>
                    <a:pt x="4381" y="2740"/>
                    <a:pt x="2499" y="2650"/>
                    <a:pt x="2499" y="2124"/>
                  </a:cubicBezTo>
                  <a:cubicBezTo>
                    <a:pt x="2499" y="1589"/>
                    <a:pt x="4310" y="1508"/>
                    <a:pt x="5576" y="1500"/>
                  </a:cubicBezTo>
                  <a:close/>
                  <a:moveTo>
                    <a:pt x="6745" y="1500"/>
                  </a:moveTo>
                  <a:cubicBezTo>
                    <a:pt x="7646" y="1500"/>
                    <a:pt x="8467" y="1526"/>
                    <a:pt x="9056" y="1642"/>
                  </a:cubicBezTo>
                  <a:cubicBezTo>
                    <a:pt x="9823" y="1794"/>
                    <a:pt x="9823" y="2017"/>
                    <a:pt x="9823" y="2124"/>
                  </a:cubicBezTo>
                  <a:cubicBezTo>
                    <a:pt x="9823" y="2231"/>
                    <a:pt x="9823" y="2463"/>
                    <a:pt x="9056" y="2615"/>
                  </a:cubicBezTo>
                  <a:cubicBezTo>
                    <a:pt x="8467" y="2731"/>
                    <a:pt x="7646" y="2749"/>
                    <a:pt x="6745" y="2749"/>
                  </a:cubicBezTo>
                  <a:lnTo>
                    <a:pt x="6745" y="1500"/>
                  </a:lnTo>
                  <a:close/>
                  <a:moveTo>
                    <a:pt x="5576" y="1"/>
                  </a:moveTo>
                  <a:lnTo>
                    <a:pt x="5576" y="340"/>
                  </a:lnTo>
                  <a:cubicBezTo>
                    <a:pt x="4631" y="349"/>
                    <a:pt x="3739" y="384"/>
                    <a:pt x="3034" y="527"/>
                  </a:cubicBezTo>
                  <a:cubicBezTo>
                    <a:pt x="2543" y="634"/>
                    <a:pt x="2169" y="786"/>
                    <a:pt x="1892" y="1000"/>
                  </a:cubicBezTo>
                  <a:cubicBezTo>
                    <a:pt x="1526" y="1285"/>
                    <a:pt x="1330" y="1678"/>
                    <a:pt x="1330" y="2133"/>
                  </a:cubicBezTo>
                  <a:cubicBezTo>
                    <a:pt x="1330" y="2695"/>
                    <a:pt x="1624" y="3435"/>
                    <a:pt x="3034" y="3730"/>
                  </a:cubicBezTo>
                  <a:cubicBezTo>
                    <a:pt x="3703" y="3873"/>
                    <a:pt x="4542" y="3926"/>
                    <a:pt x="5576" y="3935"/>
                  </a:cubicBezTo>
                  <a:lnTo>
                    <a:pt x="5576" y="4675"/>
                  </a:lnTo>
                  <a:cubicBezTo>
                    <a:pt x="5255" y="4693"/>
                    <a:pt x="4934" y="4729"/>
                    <a:pt x="4622" y="4782"/>
                  </a:cubicBezTo>
                  <a:cubicBezTo>
                    <a:pt x="4265" y="4524"/>
                    <a:pt x="3801" y="4372"/>
                    <a:pt x="3302" y="4372"/>
                  </a:cubicBezTo>
                  <a:cubicBezTo>
                    <a:pt x="2186" y="4372"/>
                    <a:pt x="1321" y="5077"/>
                    <a:pt x="1321" y="5978"/>
                  </a:cubicBezTo>
                  <a:cubicBezTo>
                    <a:pt x="1321" y="6130"/>
                    <a:pt x="1348" y="6281"/>
                    <a:pt x="1392" y="6424"/>
                  </a:cubicBezTo>
                  <a:cubicBezTo>
                    <a:pt x="607" y="6504"/>
                    <a:pt x="1" y="7173"/>
                    <a:pt x="1" y="7976"/>
                  </a:cubicBezTo>
                  <a:lnTo>
                    <a:pt x="12321" y="7976"/>
                  </a:lnTo>
                  <a:cubicBezTo>
                    <a:pt x="12321" y="7155"/>
                    <a:pt x="11687" y="6486"/>
                    <a:pt x="10893" y="6415"/>
                  </a:cubicBezTo>
                  <a:cubicBezTo>
                    <a:pt x="10938" y="6281"/>
                    <a:pt x="10965" y="6130"/>
                    <a:pt x="10965" y="5978"/>
                  </a:cubicBezTo>
                  <a:cubicBezTo>
                    <a:pt x="10965" y="5077"/>
                    <a:pt x="10090" y="4372"/>
                    <a:pt x="8984" y="4372"/>
                  </a:cubicBezTo>
                  <a:cubicBezTo>
                    <a:pt x="8485" y="4372"/>
                    <a:pt x="8021" y="4515"/>
                    <a:pt x="7664" y="4774"/>
                  </a:cubicBezTo>
                  <a:cubicBezTo>
                    <a:pt x="7370" y="4729"/>
                    <a:pt x="7057" y="4693"/>
                    <a:pt x="6745" y="4675"/>
                  </a:cubicBezTo>
                  <a:lnTo>
                    <a:pt x="6745" y="3935"/>
                  </a:lnTo>
                  <a:cubicBezTo>
                    <a:pt x="7726" y="3935"/>
                    <a:pt x="8583" y="3908"/>
                    <a:pt x="9279" y="3774"/>
                  </a:cubicBezTo>
                  <a:cubicBezTo>
                    <a:pt x="9778" y="3676"/>
                    <a:pt x="10162" y="3516"/>
                    <a:pt x="10438" y="3302"/>
                  </a:cubicBezTo>
                  <a:cubicBezTo>
                    <a:pt x="10804" y="3007"/>
                    <a:pt x="10991" y="2606"/>
                    <a:pt x="10991" y="2133"/>
                  </a:cubicBezTo>
                  <a:cubicBezTo>
                    <a:pt x="10991" y="1669"/>
                    <a:pt x="10804" y="1268"/>
                    <a:pt x="10438" y="973"/>
                  </a:cubicBezTo>
                  <a:cubicBezTo>
                    <a:pt x="10162" y="759"/>
                    <a:pt x="9778" y="599"/>
                    <a:pt x="9279" y="500"/>
                  </a:cubicBezTo>
                  <a:cubicBezTo>
                    <a:pt x="8583" y="367"/>
                    <a:pt x="7726" y="340"/>
                    <a:pt x="6745" y="340"/>
                  </a:cubicBezTo>
                  <a:lnTo>
                    <a:pt x="6745" y="1"/>
                  </a:lnTo>
                  <a:cubicBezTo>
                    <a:pt x="6567" y="63"/>
                    <a:pt x="6361" y="99"/>
                    <a:pt x="6165" y="99"/>
                  </a:cubicBezTo>
                  <a:lnTo>
                    <a:pt x="6156" y="99"/>
                  </a:lnTo>
                  <a:cubicBezTo>
                    <a:pt x="5951" y="99"/>
                    <a:pt x="5755" y="63"/>
                    <a:pt x="55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63"/>
          <p:cNvGrpSpPr/>
          <p:nvPr/>
        </p:nvGrpSpPr>
        <p:grpSpPr>
          <a:xfrm>
            <a:off x="5050194" y="2088412"/>
            <a:ext cx="336438" cy="314687"/>
            <a:chOff x="4617819" y="2921452"/>
            <a:chExt cx="520963" cy="487282"/>
          </a:xfrm>
        </p:grpSpPr>
        <p:sp>
          <p:nvSpPr>
            <p:cNvPr id="651" name="Google Shape;651;p63"/>
            <p:cNvSpPr/>
            <p:nvPr/>
          </p:nvSpPr>
          <p:spPr>
            <a:xfrm>
              <a:off x="4617819" y="3279680"/>
              <a:ext cx="520963" cy="129054"/>
            </a:xfrm>
            <a:custGeom>
              <a:rect b="b" l="l" r="r" t="t"/>
              <a:pathLst>
                <a:path extrusionOk="0" h="4946" w="19966">
                  <a:moveTo>
                    <a:pt x="12401" y="1824"/>
                  </a:moveTo>
                  <a:cubicBezTo>
                    <a:pt x="12240" y="2118"/>
                    <a:pt x="12160" y="2448"/>
                    <a:pt x="12160" y="2805"/>
                  </a:cubicBezTo>
                  <a:cubicBezTo>
                    <a:pt x="12160" y="3153"/>
                    <a:pt x="12240" y="3483"/>
                    <a:pt x="12392" y="3777"/>
                  </a:cubicBezTo>
                  <a:lnTo>
                    <a:pt x="8297" y="3777"/>
                  </a:lnTo>
                  <a:cubicBezTo>
                    <a:pt x="8449" y="3483"/>
                    <a:pt x="8538" y="3153"/>
                    <a:pt x="8538" y="2805"/>
                  </a:cubicBezTo>
                  <a:cubicBezTo>
                    <a:pt x="8538" y="2448"/>
                    <a:pt x="8449" y="2118"/>
                    <a:pt x="8297" y="1824"/>
                  </a:cubicBezTo>
                  <a:close/>
                  <a:moveTo>
                    <a:pt x="591" y="1"/>
                  </a:moveTo>
                  <a:cubicBezTo>
                    <a:pt x="269" y="1"/>
                    <a:pt x="1" y="264"/>
                    <a:pt x="1" y="584"/>
                  </a:cubicBezTo>
                  <a:lnTo>
                    <a:pt x="1" y="1895"/>
                  </a:lnTo>
                  <a:cubicBezTo>
                    <a:pt x="1" y="2198"/>
                    <a:pt x="224" y="2457"/>
                    <a:pt x="518" y="2493"/>
                  </a:cubicBezTo>
                  <a:cubicBezTo>
                    <a:pt x="539" y="2495"/>
                    <a:pt x="561" y="2496"/>
                    <a:pt x="582" y="2496"/>
                  </a:cubicBezTo>
                  <a:cubicBezTo>
                    <a:pt x="909" y="2496"/>
                    <a:pt x="1169" y="2240"/>
                    <a:pt x="1169" y="1913"/>
                  </a:cubicBezTo>
                  <a:lnTo>
                    <a:pt x="1169" y="1824"/>
                  </a:lnTo>
                  <a:lnTo>
                    <a:pt x="4461" y="1824"/>
                  </a:lnTo>
                  <a:cubicBezTo>
                    <a:pt x="4309" y="2118"/>
                    <a:pt x="4220" y="2448"/>
                    <a:pt x="4220" y="2805"/>
                  </a:cubicBezTo>
                  <a:cubicBezTo>
                    <a:pt x="4220" y="3153"/>
                    <a:pt x="4309" y="3483"/>
                    <a:pt x="4461" y="3777"/>
                  </a:cubicBezTo>
                  <a:lnTo>
                    <a:pt x="2284" y="3777"/>
                  </a:lnTo>
                  <a:cubicBezTo>
                    <a:pt x="1981" y="3777"/>
                    <a:pt x="1722" y="4000"/>
                    <a:pt x="1687" y="4295"/>
                  </a:cubicBezTo>
                  <a:cubicBezTo>
                    <a:pt x="1642" y="4652"/>
                    <a:pt x="1919" y="4946"/>
                    <a:pt x="2267" y="4946"/>
                  </a:cubicBezTo>
                  <a:lnTo>
                    <a:pt x="17673" y="4946"/>
                  </a:lnTo>
                  <a:cubicBezTo>
                    <a:pt x="17976" y="4946"/>
                    <a:pt x="18244" y="4732"/>
                    <a:pt x="18271" y="4429"/>
                  </a:cubicBezTo>
                  <a:cubicBezTo>
                    <a:pt x="18315" y="4081"/>
                    <a:pt x="18039" y="3777"/>
                    <a:pt x="17691" y="3777"/>
                  </a:cubicBezTo>
                  <a:lnTo>
                    <a:pt x="16246" y="3777"/>
                  </a:lnTo>
                  <a:cubicBezTo>
                    <a:pt x="16397" y="3483"/>
                    <a:pt x="16487" y="3153"/>
                    <a:pt x="16487" y="2805"/>
                  </a:cubicBezTo>
                  <a:cubicBezTo>
                    <a:pt x="16487" y="2448"/>
                    <a:pt x="16397" y="2118"/>
                    <a:pt x="16237" y="1824"/>
                  </a:cubicBezTo>
                  <a:lnTo>
                    <a:pt x="18797" y="1824"/>
                  </a:lnTo>
                  <a:lnTo>
                    <a:pt x="18797" y="2091"/>
                  </a:lnTo>
                  <a:cubicBezTo>
                    <a:pt x="18797" y="2163"/>
                    <a:pt x="18824" y="2225"/>
                    <a:pt x="18878" y="2279"/>
                  </a:cubicBezTo>
                  <a:cubicBezTo>
                    <a:pt x="19046" y="2429"/>
                    <a:pt x="19223" y="2493"/>
                    <a:pt x="19383" y="2493"/>
                  </a:cubicBezTo>
                  <a:cubicBezTo>
                    <a:pt x="19707" y="2493"/>
                    <a:pt x="19966" y="2235"/>
                    <a:pt x="19966" y="1913"/>
                  </a:cubicBezTo>
                  <a:lnTo>
                    <a:pt x="19966" y="405"/>
                  </a:lnTo>
                  <a:cubicBezTo>
                    <a:pt x="19966" y="334"/>
                    <a:pt x="19939" y="271"/>
                    <a:pt x="19886" y="218"/>
                  </a:cubicBezTo>
                  <a:cubicBezTo>
                    <a:pt x="19720" y="67"/>
                    <a:pt x="19544" y="3"/>
                    <a:pt x="19384" y="3"/>
                  </a:cubicBezTo>
                  <a:cubicBezTo>
                    <a:pt x="19060" y="3"/>
                    <a:pt x="18797" y="262"/>
                    <a:pt x="18797" y="584"/>
                  </a:cubicBezTo>
                  <a:lnTo>
                    <a:pt x="18797" y="619"/>
                  </a:lnTo>
                  <a:lnTo>
                    <a:pt x="1169" y="619"/>
                  </a:lnTo>
                  <a:lnTo>
                    <a:pt x="1169" y="601"/>
                  </a:lnTo>
                  <a:cubicBezTo>
                    <a:pt x="1169" y="298"/>
                    <a:pt x="955" y="39"/>
                    <a:pt x="652" y="4"/>
                  </a:cubicBezTo>
                  <a:cubicBezTo>
                    <a:pt x="631" y="2"/>
                    <a:pt x="611" y="1"/>
                    <a:pt x="5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3"/>
            <p:cNvSpPr/>
            <p:nvPr/>
          </p:nvSpPr>
          <p:spPr>
            <a:xfrm>
              <a:off x="4870137" y="2921452"/>
              <a:ext cx="99673" cy="96699"/>
            </a:xfrm>
            <a:custGeom>
              <a:rect b="b" l="l" r="r" t="t"/>
              <a:pathLst>
                <a:path extrusionOk="0" h="3706" w="3820">
                  <a:moveTo>
                    <a:pt x="1787" y="0"/>
                  </a:moveTo>
                  <a:cubicBezTo>
                    <a:pt x="1698" y="0"/>
                    <a:pt x="1609" y="18"/>
                    <a:pt x="1526" y="57"/>
                  </a:cubicBezTo>
                  <a:lnTo>
                    <a:pt x="822" y="387"/>
                  </a:lnTo>
                  <a:cubicBezTo>
                    <a:pt x="733" y="423"/>
                    <a:pt x="661" y="485"/>
                    <a:pt x="599" y="565"/>
                  </a:cubicBezTo>
                  <a:lnTo>
                    <a:pt x="135" y="1172"/>
                  </a:lnTo>
                  <a:cubicBezTo>
                    <a:pt x="46" y="1297"/>
                    <a:pt x="1" y="1457"/>
                    <a:pt x="28" y="1609"/>
                  </a:cubicBezTo>
                  <a:lnTo>
                    <a:pt x="170" y="2519"/>
                  </a:lnTo>
                  <a:cubicBezTo>
                    <a:pt x="179" y="2581"/>
                    <a:pt x="179" y="2653"/>
                    <a:pt x="162" y="2715"/>
                  </a:cubicBezTo>
                  <a:lnTo>
                    <a:pt x="28" y="3420"/>
                  </a:lnTo>
                  <a:lnTo>
                    <a:pt x="840" y="3706"/>
                  </a:lnTo>
                  <a:lnTo>
                    <a:pt x="1205" y="3224"/>
                  </a:lnTo>
                  <a:cubicBezTo>
                    <a:pt x="1250" y="3170"/>
                    <a:pt x="1303" y="3126"/>
                    <a:pt x="1357" y="3090"/>
                  </a:cubicBezTo>
                  <a:lnTo>
                    <a:pt x="2802" y="2153"/>
                  </a:lnTo>
                  <a:cubicBezTo>
                    <a:pt x="2896" y="2093"/>
                    <a:pt x="3010" y="2063"/>
                    <a:pt x="3121" y="2063"/>
                  </a:cubicBezTo>
                  <a:cubicBezTo>
                    <a:pt x="3158" y="2063"/>
                    <a:pt x="3195" y="2066"/>
                    <a:pt x="3230" y="2073"/>
                  </a:cubicBezTo>
                  <a:lnTo>
                    <a:pt x="3471" y="2118"/>
                  </a:lnTo>
                  <a:lnTo>
                    <a:pt x="3757" y="1413"/>
                  </a:lnTo>
                  <a:cubicBezTo>
                    <a:pt x="3819" y="1252"/>
                    <a:pt x="3810" y="1074"/>
                    <a:pt x="3739" y="922"/>
                  </a:cubicBezTo>
                  <a:lnTo>
                    <a:pt x="3641" y="735"/>
                  </a:lnTo>
                  <a:cubicBezTo>
                    <a:pt x="3569" y="601"/>
                    <a:pt x="3445" y="494"/>
                    <a:pt x="3302" y="449"/>
                  </a:cubicBezTo>
                  <a:lnTo>
                    <a:pt x="1955" y="21"/>
                  </a:lnTo>
                  <a:cubicBezTo>
                    <a:pt x="1900" y="7"/>
                    <a:pt x="1843" y="0"/>
                    <a:pt x="1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3"/>
            <p:cNvSpPr/>
            <p:nvPr/>
          </p:nvSpPr>
          <p:spPr>
            <a:xfrm>
              <a:off x="4769132" y="2959495"/>
              <a:ext cx="74729" cy="60743"/>
            </a:xfrm>
            <a:custGeom>
              <a:rect b="b" l="l" r="r" t="t"/>
              <a:pathLst>
                <a:path extrusionOk="0" h="2328" w="2864">
                  <a:moveTo>
                    <a:pt x="1713" y="0"/>
                  </a:moveTo>
                  <a:cubicBezTo>
                    <a:pt x="1605" y="0"/>
                    <a:pt x="1501" y="28"/>
                    <a:pt x="1410" y="89"/>
                  </a:cubicBezTo>
                  <a:lnTo>
                    <a:pt x="509" y="651"/>
                  </a:lnTo>
                  <a:cubicBezTo>
                    <a:pt x="375" y="740"/>
                    <a:pt x="286" y="874"/>
                    <a:pt x="250" y="1025"/>
                  </a:cubicBezTo>
                  <a:lnTo>
                    <a:pt x="0" y="2194"/>
                  </a:lnTo>
                  <a:lnTo>
                    <a:pt x="312" y="2203"/>
                  </a:lnTo>
                  <a:lnTo>
                    <a:pt x="437" y="2328"/>
                  </a:lnTo>
                  <a:lnTo>
                    <a:pt x="536" y="2194"/>
                  </a:lnTo>
                  <a:cubicBezTo>
                    <a:pt x="643" y="2078"/>
                    <a:pt x="785" y="1998"/>
                    <a:pt x="946" y="1989"/>
                  </a:cubicBezTo>
                  <a:lnTo>
                    <a:pt x="2721" y="1882"/>
                  </a:lnTo>
                  <a:lnTo>
                    <a:pt x="2864" y="1141"/>
                  </a:lnTo>
                  <a:lnTo>
                    <a:pt x="2784" y="615"/>
                  </a:lnTo>
                  <a:cubicBezTo>
                    <a:pt x="2748" y="383"/>
                    <a:pt x="2578" y="196"/>
                    <a:pt x="2346" y="133"/>
                  </a:cubicBezTo>
                  <a:lnTo>
                    <a:pt x="1865" y="17"/>
                  </a:lnTo>
                  <a:cubicBezTo>
                    <a:pt x="1814" y="6"/>
                    <a:pt x="1763" y="0"/>
                    <a:pt x="17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3"/>
            <p:cNvSpPr/>
            <p:nvPr/>
          </p:nvSpPr>
          <p:spPr>
            <a:xfrm>
              <a:off x="4628987" y="3007193"/>
              <a:ext cx="497245" cy="105466"/>
            </a:xfrm>
            <a:custGeom>
              <a:rect b="b" l="l" r="r" t="t"/>
              <a:pathLst>
                <a:path extrusionOk="0" h="4042" w="19057">
                  <a:moveTo>
                    <a:pt x="12463" y="0"/>
                  </a:moveTo>
                  <a:lnTo>
                    <a:pt x="11313" y="750"/>
                  </a:lnTo>
                  <a:lnTo>
                    <a:pt x="10545" y="1749"/>
                  </a:lnTo>
                  <a:lnTo>
                    <a:pt x="10322" y="2873"/>
                  </a:lnTo>
                  <a:lnTo>
                    <a:pt x="9145" y="2873"/>
                  </a:lnTo>
                  <a:lnTo>
                    <a:pt x="9350" y="1428"/>
                  </a:lnTo>
                  <a:lnTo>
                    <a:pt x="8734" y="1205"/>
                  </a:lnTo>
                  <a:lnTo>
                    <a:pt x="6620" y="1338"/>
                  </a:lnTo>
                  <a:lnTo>
                    <a:pt x="6040" y="2016"/>
                  </a:lnTo>
                  <a:lnTo>
                    <a:pt x="5907" y="2873"/>
                  </a:lnTo>
                  <a:lnTo>
                    <a:pt x="4604" y="2873"/>
                  </a:lnTo>
                  <a:lnTo>
                    <a:pt x="4800" y="2034"/>
                  </a:lnTo>
                  <a:lnTo>
                    <a:pt x="4800" y="1160"/>
                  </a:lnTo>
                  <a:lnTo>
                    <a:pt x="4381" y="794"/>
                  </a:lnTo>
                  <a:lnTo>
                    <a:pt x="4087" y="536"/>
                  </a:lnTo>
                  <a:lnTo>
                    <a:pt x="2963" y="536"/>
                  </a:lnTo>
                  <a:cubicBezTo>
                    <a:pt x="2748" y="536"/>
                    <a:pt x="2561" y="643"/>
                    <a:pt x="2454" y="821"/>
                  </a:cubicBezTo>
                  <a:lnTo>
                    <a:pt x="1758" y="1972"/>
                  </a:lnTo>
                  <a:cubicBezTo>
                    <a:pt x="1651" y="2141"/>
                    <a:pt x="1642" y="2355"/>
                    <a:pt x="1731" y="2534"/>
                  </a:cubicBezTo>
                  <a:lnTo>
                    <a:pt x="1892" y="2864"/>
                  </a:lnTo>
                  <a:cubicBezTo>
                    <a:pt x="1892" y="2864"/>
                    <a:pt x="607" y="2873"/>
                    <a:pt x="590" y="2873"/>
                  </a:cubicBezTo>
                  <a:cubicBezTo>
                    <a:pt x="251" y="2908"/>
                    <a:pt x="1" y="3221"/>
                    <a:pt x="72" y="3578"/>
                  </a:cubicBezTo>
                  <a:cubicBezTo>
                    <a:pt x="135" y="3854"/>
                    <a:pt x="384" y="4041"/>
                    <a:pt x="661" y="4041"/>
                  </a:cubicBezTo>
                  <a:lnTo>
                    <a:pt x="18432" y="4041"/>
                  </a:lnTo>
                  <a:cubicBezTo>
                    <a:pt x="18735" y="4041"/>
                    <a:pt x="19003" y="3818"/>
                    <a:pt x="19029" y="3515"/>
                  </a:cubicBezTo>
                  <a:cubicBezTo>
                    <a:pt x="19056" y="3247"/>
                    <a:pt x="18896" y="3007"/>
                    <a:pt x="18664" y="2917"/>
                  </a:cubicBezTo>
                  <a:cubicBezTo>
                    <a:pt x="18601" y="2891"/>
                    <a:pt x="18530" y="2873"/>
                    <a:pt x="18450" y="2873"/>
                  </a:cubicBezTo>
                  <a:lnTo>
                    <a:pt x="17459" y="2873"/>
                  </a:lnTo>
                  <a:lnTo>
                    <a:pt x="17727" y="1981"/>
                  </a:lnTo>
                  <a:cubicBezTo>
                    <a:pt x="17780" y="1811"/>
                    <a:pt x="17745" y="1633"/>
                    <a:pt x="17647" y="1481"/>
                  </a:cubicBezTo>
                  <a:lnTo>
                    <a:pt x="17495" y="1267"/>
                  </a:lnTo>
                  <a:cubicBezTo>
                    <a:pt x="17450" y="1196"/>
                    <a:pt x="17379" y="1133"/>
                    <a:pt x="17308" y="1089"/>
                  </a:cubicBezTo>
                  <a:lnTo>
                    <a:pt x="16371" y="562"/>
                  </a:lnTo>
                  <a:cubicBezTo>
                    <a:pt x="16287" y="508"/>
                    <a:pt x="16190" y="482"/>
                    <a:pt x="16092" y="482"/>
                  </a:cubicBezTo>
                  <a:cubicBezTo>
                    <a:pt x="16045" y="482"/>
                    <a:pt x="15998" y="488"/>
                    <a:pt x="15952" y="500"/>
                  </a:cubicBezTo>
                  <a:lnTo>
                    <a:pt x="14997" y="714"/>
                  </a:lnTo>
                  <a:lnTo>
                    <a:pt x="14828" y="1115"/>
                  </a:lnTo>
                  <a:lnTo>
                    <a:pt x="15309" y="1294"/>
                  </a:lnTo>
                  <a:cubicBezTo>
                    <a:pt x="15381" y="1321"/>
                    <a:pt x="15452" y="1356"/>
                    <a:pt x="15506" y="1410"/>
                  </a:cubicBezTo>
                  <a:cubicBezTo>
                    <a:pt x="15693" y="1579"/>
                    <a:pt x="15746" y="1838"/>
                    <a:pt x="15666" y="2052"/>
                  </a:cubicBezTo>
                  <a:lnTo>
                    <a:pt x="15354" y="2873"/>
                  </a:lnTo>
                  <a:lnTo>
                    <a:pt x="14105" y="2873"/>
                  </a:lnTo>
                  <a:lnTo>
                    <a:pt x="14364" y="2195"/>
                  </a:lnTo>
                  <a:lnTo>
                    <a:pt x="13757" y="1972"/>
                  </a:lnTo>
                  <a:cubicBezTo>
                    <a:pt x="13525" y="1883"/>
                    <a:pt x="13365" y="1660"/>
                    <a:pt x="13373" y="1392"/>
                  </a:cubicBezTo>
                  <a:cubicBezTo>
                    <a:pt x="13382" y="1303"/>
                    <a:pt x="13400" y="1222"/>
                    <a:pt x="13445" y="1151"/>
                  </a:cubicBezTo>
                  <a:lnTo>
                    <a:pt x="13534" y="973"/>
                  </a:lnTo>
                  <a:cubicBezTo>
                    <a:pt x="13704" y="625"/>
                    <a:pt x="13507" y="205"/>
                    <a:pt x="13124" y="134"/>
                  </a:cubicBezTo>
                  <a:lnTo>
                    <a:pt x="124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3"/>
            <p:cNvSpPr/>
            <p:nvPr/>
          </p:nvSpPr>
          <p:spPr>
            <a:xfrm>
              <a:off x="4823352" y="3234827"/>
              <a:ext cx="109667" cy="30528"/>
            </a:xfrm>
            <a:custGeom>
              <a:rect b="b" l="l" r="r" t="t"/>
              <a:pathLst>
                <a:path extrusionOk="0" h="1170" w="4203">
                  <a:moveTo>
                    <a:pt x="2106" y="1"/>
                  </a:moveTo>
                  <a:lnTo>
                    <a:pt x="1" y="1170"/>
                  </a:lnTo>
                  <a:lnTo>
                    <a:pt x="4203" y="1170"/>
                  </a:lnTo>
                  <a:lnTo>
                    <a:pt x="21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3"/>
            <p:cNvSpPr/>
            <p:nvPr/>
          </p:nvSpPr>
          <p:spPr>
            <a:xfrm>
              <a:off x="4775185" y="3143137"/>
              <a:ext cx="206496" cy="57508"/>
            </a:xfrm>
            <a:custGeom>
              <a:rect b="b" l="l" r="r" t="t"/>
              <a:pathLst>
                <a:path extrusionOk="0" h="2204" w="7914">
                  <a:moveTo>
                    <a:pt x="0" y="0"/>
                  </a:moveTo>
                  <a:lnTo>
                    <a:pt x="3952" y="2204"/>
                  </a:lnTo>
                  <a:lnTo>
                    <a:pt x="79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3"/>
            <p:cNvSpPr/>
            <p:nvPr/>
          </p:nvSpPr>
          <p:spPr>
            <a:xfrm>
              <a:off x="4909485" y="3142197"/>
              <a:ext cx="190658" cy="123157"/>
            </a:xfrm>
            <a:custGeom>
              <a:rect b="b" l="l" r="r" t="t"/>
              <a:pathLst>
                <a:path extrusionOk="0" h="4720" w="7307">
                  <a:moveTo>
                    <a:pt x="5175" y="0"/>
                  </a:moveTo>
                  <a:lnTo>
                    <a:pt x="1" y="2873"/>
                  </a:lnTo>
                  <a:lnTo>
                    <a:pt x="3310" y="4720"/>
                  </a:lnTo>
                  <a:lnTo>
                    <a:pt x="5781" y="4720"/>
                  </a:lnTo>
                  <a:cubicBezTo>
                    <a:pt x="6058" y="4720"/>
                    <a:pt x="6299" y="4532"/>
                    <a:pt x="6352" y="4265"/>
                  </a:cubicBezTo>
                  <a:lnTo>
                    <a:pt x="73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3"/>
            <p:cNvSpPr/>
            <p:nvPr/>
          </p:nvSpPr>
          <p:spPr>
            <a:xfrm>
              <a:off x="4656228" y="3142197"/>
              <a:ext cx="190893" cy="123157"/>
            </a:xfrm>
            <a:custGeom>
              <a:rect b="b" l="l" r="r" t="t"/>
              <a:pathLst>
                <a:path extrusionOk="0" h="4720" w="7316">
                  <a:moveTo>
                    <a:pt x="1" y="0"/>
                  </a:moveTo>
                  <a:lnTo>
                    <a:pt x="955" y="4265"/>
                  </a:lnTo>
                  <a:cubicBezTo>
                    <a:pt x="1009" y="4532"/>
                    <a:pt x="1249" y="4720"/>
                    <a:pt x="1526" y="4720"/>
                  </a:cubicBezTo>
                  <a:lnTo>
                    <a:pt x="4006" y="4720"/>
                  </a:lnTo>
                  <a:lnTo>
                    <a:pt x="7316" y="2873"/>
                  </a:lnTo>
                  <a:lnTo>
                    <a:pt x="21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4"/>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LESSON TIMELINE</a:t>
            </a:r>
            <a:endParaRPr/>
          </a:p>
        </p:txBody>
      </p:sp>
      <p:sp>
        <p:nvSpPr>
          <p:cNvPr id="664" name="Google Shape;664;p64"/>
          <p:cNvSpPr/>
          <p:nvPr/>
        </p:nvSpPr>
        <p:spPr>
          <a:xfrm>
            <a:off x="3000400" y="2638350"/>
            <a:ext cx="665400" cy="6654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4"/>
          <p:cNvSpPr txBox="1"/>
          <p:nvPr/>
        </p:nvSpPr>
        <p:spPr>
          <a:xfrm flipH="1">
            <a:off x="4817900" y="1434899"/>
            <a:ext cx="1986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Despite being red, Mars is actually a cold place</a:t>
            </a:r>
            <a:endParaRPr>
              <a:solidFill>
                <a:schemeClr val="lt1"/>
              </a:solidFill>
              <a:latin typeface="Barlow"/>
              <a:ea typeface="Barlow"/>
              <a:cs typeface="Barlow"/>
              <a:sym typeface="Barlow"/>
            </a:endParaRPr>
          </a:p>
        </p:txBody>
      </p:sp>
      <p:sp>
        <p:nvSpPr>
          <p:cNvPr id="666" name="Google Shape;666;p64"/>
          <p:cNvSpPr txBox="1"/>
          <p:nvPr/>
        </p:nvSpPr>
        <p:spPr>
          <a:xfrm>
            <a:off x="6056800" y="3934573"/>
            <a:ext cx="1986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Neptune is the farthest planet from the Sun</a:t>
            </a:r>
            <a:endParaRPr>
              <a:solidFill>
                <a:schemeClr val="lt1"/>
              </a:solidFill>
              <a:latin typeface="Barlow"/>
              <a:ea typeface="Barlow"/>
              <a:cs typeface="Barlow"/>
              <a:sym typeface="Barlow"/>
            </a:endParaRPr>
          </a:p>
        </p:txBody>
      </p:sp>
      <p:sp>
        <p:nvSpPr>
          <p:cNvPr id="667" name="Google Shape;667;p64"/>
          <p:cNvSpPr txBox="1"/>
          <p:nvPr/>
        </p:nvSpPr>
        <p:spPr>
          <a:xfrm flipH="1">
            <a:off x="4817900" y="2010175"/>
            <a:ext cx="19860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9 months</a:t>
            </a:r>
            <a:endParaRPr b="1" sz="2200">
              <a:solidFill>
                <a:schemeClr val="lt1"/>
              </a:solidFill>
              <a:latin typeface="Oxanium"/>
              <a:ea typeface="Oxanium"/>
              <a:cs typeface="Oxanium"/>
              <a:sym typeface="Oxanium"/>
            </a:endParaRPr>
          </a:p>
        </p:txBody>
      </p:sp>
      <p:sp>
        <p:nvSpPr>
          <p:cNvPr id="668" name="Google Shape;668;p64"/>
          <p:cNvSpPr txBox="1"/>
          <p:nvPr/>
        </p:nvSpPr>
        <p:spPr>
          <a:xfrm>
            <a:off x="6056800" y="3456175"/>
            <a:ext cx="19860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12 months</a:t>
            </a:r>
            <a:endParaRPr b="1" sz="2200">
              <a:solidFill>
                <a:schemeClr val="lt1"/>
              </a:solidFill>
              <a:latin typeface="Oxanium"/>
              <a:ea typeface="Oxanium"/>
              <a:cs typeface="Oxanium"/>
              <a:sym typeface="Oxanium"/>
            </a:endParaRPr>
          </a:p>
        </p:txBody>
      </p:sp>
      <p:sp>
        <p:nvSpPr>
          <p:cNvPr id="669" name="Google Shape;669;p64"/>
          <p:cNvSpPr txBox="1"/>
          <p:nvPr/>
        </p:nvSpPr>
        <p:spPr>
          <a:xfrm flipH="1">
            <a:off x="2340100" y="2010150"/>
            <a:ext cx="19860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3 months</a:t>
            </a:r>
            <a:endParaRPr b="1" sz="2200">
              <a:solidFill>
                <a:schemeClr val="lt1"/>
              </a:solidFill>
              <a:latin typeface="Oxanium"/>
              <a:ea typeface="Oxanium"/>
              <a:cs typeface="Oxanium"/>
              <a:sym typeface="Oxanium"/>
            </a:endParaRPr>
          </a:p>
        </p:txBody>
      </p:sp>
      <p:sp>
        <p:nvSpPr>
          <p:cNvPr id="670" name="Google Shape;670;p64"/>
          <p:cNvSpPr txBox="1"/>
          <p:nvPr/>
        </p:nvSpPr>
        <p:spPr>
          <a:xfrm flipH="1">
            <a:off x="2340100" y="1434877"/>
            <a:ext cx="1986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Venus is the second planet from the Sun</a:t>
            </a:r>
            <a:endParaRPr>
              <a:solidFill>
                <a:schemeClr val="lt1"/>
              </a:solidFill>
              <a:latin typeface="Barlow"/>
              <a:ea typeface="Barlow"/>
              <a:cs typeface="Barlow"/>
              <a:sym typeface="Barlow"/>
            </a:endParaRPr>
          </a:p>
        </p:txBody>
      </p:sp>
      <p:sp>
        <p:nvSpPr>
          <p:cNvPr id="671" name="Google Shape;671;p64"/>
          <p:cNvSpPr txBox="1"/>
          <p:nvPr/>
        </p:nvSpPr>
        <p:spPr>
          <a:xfrm>
            <a:off x="1101200" y="3456175"/>
            <a:ext cx="19860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1 month</a:t>
            </a:r>
            <a:endParaRPr b="1" sz="2200">
              <a:solidFill>
                <a:schemeClr val="lt1"/>
              </a:solidFill>
              <a:latin typeface="Oxanium"/>
              <a:ea typeface="Oxanium"/>
              <a:cs typeface="Oxanium"/>
              <a:sym typeface="Oxanium"/>
            </a:endParaRPr>
          </a:p>
        </p:txBody>
      </p:sp>
      <p:sp>
        <p:nvSpPr>
          <p:cNvPr id="672" name="Google Shape;672;p64"/>
          <p:cNvSpPr txBox="1"/>
          <p:nvPr/>
        </p:nvSpPr>
        <p:spPr>
          <a:xfrm>
            <a:off x="1101200" y="3934573"/>
            <a:ext cx="1986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Jupiter is the biggest planet of them all</a:t>
            </a:r>
            <a:endParaRPr>
              <a:solidFill>
                <a:schemeClr val="lt1"/>
              </a:solidFill>
              <a:latin typeface="Barlow"/>
              <a:ea typeface="Barlow"/>
              <a:cs typeface="Barlow"/>
              <a:sym typeface="Barlow"/>
            </a:endParaRPr>
          </a:p>
        </p:txBody>
      </p:sp>
      <p:sp>
        <p:nvSpPr>
          <p:cNvPr id="673" name="Google Shape;673;p64"/>
          <p:cNvSpPr txBox="1"/>
          <p:nvPr/>
        </p:nvSpPr>
        <p:spPr>
          <a:xfrm>
            <a:off x="3579000" y="3456175"/>
            <a:ext cx="19860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6 months</a:t>
            </a:r>
            <a:endParaRPr b="1" sz="2200">
              <a:solidFill>
                <a:schemeClr val="lt1"/>
              </a:solidFill>
              <a:latin typeface="Oxanium"/>
              <a:ea typeface="Oxanium"/>
              <a:cs typeface="Oxanium"/>
              <a:sym typeface="Oxanium"/>
            </a:endParaRPr>
          </a:p>
        </p:txBody>
      </p:sp>
      <p:sp>
        <p:nvSpPr>
          <p:cNvPr id="674" name="Google Shape;674;p64"/>
          <p:cNvSpPr txBox="1"/>
          <p:nvPr/>
        </p:nvSpPr>
        <p:spPr>
          <a:xfrm>
            <a:off x="3578999" y="3934573"/>
            <a:ext cx="1986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Saturn is composed of hydrogen and helium</a:t>
            </a:r>
            <a:endParaRPr>
              <a:solidFill>
                <a:schemeClr val="lt1"/>
              </a:solidFill>
              <a:latin typeface="Barlow"/>
              <a:ea typeface="Barlow"/>
              <a:cs typeface="Barlow"/>
              <a:sym typeface="Barlow"/>
            </a:endParaRPr>
          </a:p>
        </p:txBody>
      </p:sp>
      <p:sp>
        <p:nvSpPr>
          <p:cNvPr id="675" name="Google Shape;675;p64"/>
          <p:cNvSpPr/>
          <p:nvPr/>
        </p:nvSpPr>
        <p:spPr>
          <a:xfrm>
            <a:off x="1761500" y="2638350"/>
            <a:ext cx="665400" cy="6654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4"/>
          <p:cNvSpPr/>
          <p:nvPr/>
        </p:nvSpPr>
        <p:spPr>
          <a:xfrm>
            <a:off x="4239300" y="2638350"/>
            <a:ext cx="665400" cy="6654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4"/>
          <p:cNvSpPr/>
          <p:nvPr/>
        </p:nvSpPr>
        <p:spPr>
          <a:xfrm>
            <a:off x="5478200" y="2638350"/>
            <a:ext cx="665400" cy="6654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4"/>
          <p:cNvSpPr/>
          <p:nvPr/>
        </p:nvSpPr>
        <p:spPr>
          <a:xfrm>
            <a:off x="6717100" y="2638350"/>
            <a:ext cx="665400" cy="6654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 name="Google Shape;679;p64"/>
          <p:cNvCxnSpPr>
            <a:stCxn id="675" idx="6"/>
            <a:endCxn id="664" idx="2"/>
          </p:cNvCxnSpPr>
          <p:nvPr/>
        </p:nvCxnSpPr>
        <p:spPr>
          <a:xfrm>
            <a:off x="2426900" y="2971050"/>
            <a:ext cx="573600" cy="0"/>
          </a:xfrm>
          <a:prstGeom prst="straightConnector1">
            <a:avLst/>
          </a:prstGeom>
          <a:noFill/>
          <a:ln cap="flat" cmpd="sng" w="9525">
            <a:solidFill>
              <a:schemeClr val="lt1"/>
            </a:solidFill>
            <a:prstDash val="solid"/>
            <a:round/>
            <a:headEnd len="med" w="med" type="none"/>
            <a:tailEnd len="med" w="med" type="none"/>
          </a:ln>
        </p:spPr>
      </p:cxnSp>
      <p:cxnSp>
        <p:nvCxnSpPr>
          <p:cNvPr id="680" name="Google Shape;680;p64"/>
          <p:cNvCxnSpPr>
            <a:stCxn id="664" idx="6"/>
            <a:endCxn id="676" idx="2"/>
          </p:cNvCxnSpPr>
          <p:nvPr/>
        </p:nvCxnSpPr>
        <p:spPr>
          <a:xfrm>
            <a:off x="3665800" y="2971050"/>
            <a:ext cx="573600" cy="0"/>
          </a:xfrm>
          <a:prstGeom prst="straightConnector1">
            <a:avLst/>
          </a:prstGeom>
          <a:noFill/>
          <a:ln cap="flat" cmpd="sng" w="9525">
            <a:solidFill>
              <a:schemeClr val="lt1"/>
            </a:solidFill>
            <a:prstDash val="solid"/>
            <a:round/>
            <a:headEnd len="med" w="med" type="none"/>
            <a:tailEnd len="med" w="med" type="none"/>
          </a:ln>
        </p:spPr>
      </p:cxnSp>
      <p:cxnSp>
        <p:nvCxnSpPr>
          <p:cNvPr id="681" name="Google Shape;681;p64"/>
          <p:cNvCxnSpPr>
            <a:stCxn id="676" idx="6"/>
            <a:endCxn id="677" idx="2"/>
          </p:cNvCxnSpPr>
          <p:nvPr/>
        </p:nvCxnSpPr>
        <p:spPr>
          <a:xfrm>
            <a:off x="4904700" y="2971050"/>
            <a:ext cx="573600" cy="0"/>
          </a:xfrm>
          <a:prstGeom prst="straightConnector1">
            <a:avLst/>
          </a:prstGeom>
          <a:noFill/>
          <a:ln cap="flat" cmpd="sng" w="9525">
            <a:solidFill>
              <a:schemeClr val="lt1"/>
            </a:solidFill>
            <a:prstDash val="solid"/>
            <a:round/>
            <a:headEnd len="med" w="med" type="none"/>
            <a:tailEnd len="med" w="med" type="none"/>
          </a:ln>
        </p:spPr>
      </p:cxnSp>
      <p:cxnSp>
        <p:nvCxnSpPr>
          <p:cNvPr id="682" name="Google Shape;682;p64"/>
          <p:cNvCxnSpPr>
            <a:stCxn id="677" idx="6"/>
            <a:endCxn id="678" idx="2"/>
          </p:cNvCxnSpPr>
          <p:nvPr/>
        </p:nvCxnSpPr>
        <p:spPr>
          <a:xfrm>
            <a:off x="6143600" y="2971050"/>
            <a:ext cx="573600" cy="0"/>
          </a:xfrm>
          <a:prstGeom prst="straightConnector1">
            <a:avLst/>
          </a:prstGeom>
          <a:noFill/>
          <a:ln cap="flat" cmpd="sng" w="9525">
            <a:solidFill>
              <a:schemeClr val="lt1"/>
            </a:solidFill>
            <a:prstDash val="solid"/>
            <a:round/>
            <a:headEnd len="med" w="med" type="none"/>
            <a:tailEnd len="med" w="med" type="none"/>
          </a:ln>
        </p:spPr>
      </p:cxnSp>
      <p:cxnSp>
        <p:nvCxnSpPr>
          <p:cNvPr id="683" name="Google Shape;683;p64"/>
          <p:cNvCxnSpPr>
            <a:stCxn id="675" idx="4"/>
            <a:endCxn id="671" idx="0"/>
          </p:cNvCxnSpPr>
          <p:nvPr/>
        </p:nvCxnSpPr>
        <p:spPr>
          <a:xfrm>
            <a:off x="2094200" y="3303750"/>
            <a:ext cx="0" cy="152400"/>
          </a:xfrm>
          <a:prstGeom prst="straightConnector1">
            <a:avLst/>
          </a:prstGeom>
          <a:noFill/>
          <a:ln cap="flat" cmpd="sng" w="9525">
            <a:solidFill>
              <a:schemeClr val="lt1"/>
            </a:solidFill>
            <a:prstDash val="solid"/>
            <a:round/>
            <a:headEnd len="med" w="med" type="none"/>
            <a:tailEnd len="med" w="med" type="none"/>
          </a:ln>
        </p:spPr>
      </p:cxnSp>
      <p:cxnSp>
        <p:nvCxnSpPr>
          <p:cNvPr id="684" name="Google Shape;684;p64"/>
          <p:cNvCxnSpPr>
            <a:stCxn id="664" idx="0"/>
            <a:endCxn id="669" idx="2"/>
          </p:cNvCxnSpPr>
          <p:nvPr/>
        </p:nvCxnSpPr>
        <p:spPr>
          <a:xfrm rot="10800000">
            <a:off x="3333100" y="2485950"/>
            <a:ext cx="0" cy="152400"/>
          </a:xfrm>
          <a:prstGeom prst="straightConnector1">
            <a:avLst/>
          </a:prstGeom>
          <a:noFill/>
          <a:ln cap="flat" cmpd="sng" w="9525">
            <a:solidFill>
              <a:schemeClr val="lt1"/>
            </a:solidFill>
            <a:prstDash val="solid"/>
            <a:round/>
            <a:headEnd len="med" w="med" type="none"/>
            <a:tailEnd len="med" w="med" type="none"/>
          </a:ln>
        </p:spPr>
      </p:cxnSp>
      <p:cxnSp>
        <p:nvCxnSpPr>
          <p:cNvPr id="685" name="Google Shape;685;p64"/>
          <p:cNvCxnSpPr>
            <a:stCxn id="676" idx="4"/>
            <a:endCxn id="673" idx="0"/>
          </p:cNvCxnSpPr>
          <p:nvPr/>
        </p:nvCxnSpPr>
        <p:spPr>
          <a:xfrm>
            <a:off x="4572000" y="3303750"/>
            <a:ext cx="0" cy="152400"/>
          </a:xfrm>
          <a:prstGeom prst="straightConnector1">
            <a:avLst/>
          </a:prstGeom>
          <a:noFill/>
          <a:ln cap="flat" cmpd="sng" w="9525">
            <a:solidFill>
              <a:schemeClr val="lt1"/>
            </a:solidFill>
            <a:prstDash val="solid"/>
            <a:round/>
            <a:headEnd len="med" w="med" type="none"/>
            <a:tailEnd len="med" w="med" type="none"/>
          </a:ln>
        </p:spPr>
      </p:cxnSp>
      <p:cxnSp>
        <p:nvCxnSpPr>
          <p:cNvPr id="686" name="Google Shape;686;p64"/>
          <p:cNvCxnSpPr>
            <a:stCxn id="677" idx="0"/>
            <a:endCxn id="667" idx="2"/>
          </p:cNvCxnSpPr>
          <p:nvPr/>
        </p:nvCxnSpPr>
        <p:spPr>
          <a:xfrm rot="10800000">
            <a:off x="5810900" y="2485950"/>
            <a:ext cx="0" cy="152400"/>
          </a:xfrm>
          <a:prstGeom prst="straightConnector1">
            <a:avLst/>
          </a:prstGeom>
          <a:noFill/>
          <a:ln cap="flat" cmpd="sng" w="9525">
            <a:solidFill>
              <a:schemeClr val="lt1"/>
            </a:solidFill>
            <a:prstDash val="solid"/>
            <a:round/>
            <a:headEnd len="med" w="med" type="none"/>
            <a:tailEnd len="med" w="med" type="none"/>
          </a:ln>
        </p:spPr>
      </p:cxnSp>
      <p:cxnSp>
        <p:nvCxnSpPr>
          <p:cNvPr id="687" name="Google Shape;687;p64"/>
          <p:cNvCxnSpPr>
            <a:stCxn id="668" idx="0"/>
            <a:endCxn id="678" idx="4"/>
          </p:cNvCxnSpPr>
          <p:nvPr/>
        </p:nvCxnSpPr>
        <p:spPr>
          <a:xfrm rot="10800000">
            <a:off x="7049800" y="3303775"/>
            <a:ext cx="0" cy="152400"/>
          </a:xfrm>
          <a:prstGeom prst="straightConnector1">
            <a:avLst/>
          </a:prstGeom>
          <a:noFill/>
          <a:ln cap="flat" cmpd="sng" w="9525">
            <a:solidFill>
              <a:schemeClr val="lt1"/>
            </a:solidFill>
            <a:prstDash val="solid"/>
            <a:round/>
            <a:headEnd len="med" w="med" type="none"/>
            <a:tailEnd len="med" w="med" type="none"/>
          </a:ln>
        </p:spPr>
      </p:cxnSp>
      <p:grpSp>
        <p:nvGrpSpPr>
          <p:cNvPr id="688" name="Google Shape;688;p64"/>
          <p:cNvGrpSpPr/>
          <p:nvPr/>
        </p:nvGrpSpPr>
        <p:grpSpPr>
          <a:xfrm>
            <a:off x="1955993" y="2838151"/>
            <a:ext cx="272823" cy="265799"/>
            <a:chOff x="3392029" y="3493407"/>
            <a:chExt cx="526889" cy="513323"/>
          </a:xfrm>
        </p:grpSpPr>
        <p:sp>
          <p:nvSpPr>
            <p:cNvPr id="689" name="Google Shape;689;p64"/>
            <p:cNvSpPr/>
            <p:nvPr/>
          </p:nvSpPr>
          <p:spPr>
            <a:xfrm>
              <a:off x="3570791" y="3713239"/>
              <a:ext cx="107814" cy="104944"/>
            </a:xfrm>
            <a:custGeom>
              <a:rect b="b" l="l" r="r" t="t"/>
              <a:pathLst>
                <a:path extrusionOk="0" h="4022" w="4132">
                  <a:moveTo>
                    <a:pt x="643" y="1"/>
                  </a:moveTo>
                  <a:cubicBezTo>
                    <a:pt x="494" y="1"/>
                    <a:pt x="344" y="57"/>
                    <a:pt x="233" y="168"/>
                  </a:cubicBezTo>
                  <a:cubicBezTo>
                    <a:pt x="1" y="400"/>
                    <a:pt x="1" y="766"/>
                    <a:pt x="233" y="998"/>
                  </a:cubicBezTo>
                  <a:lnTo>
                    <a:pt x="3078" y="3844"/>
                  </a:lnTo>
                  <a:cubicBezTo>
                    <a:pt x="3194" y="3960"/>
                    <a:pt x="3346" y="4022"/>
                    <a:pt x="3489" y="4022"/>
                  </a:cubicBezTo>
                  <a:cubicBezTo>
                    <a:pt x="3640" y="4022"/>
                    <a:pt x="3792" y="3960"/>
                    <a:pt x="3908" y="3844"/>
                  </a:cubicBezTo>
                  <a:cubicBezTo>
                    <a:pt x="4131" y="3621"/>
                    <a:pt x="4131" y="3246"/>
                    <a:pt x="3908" y="3023"/>
                  </a:cubicBezTo>
                  <a:lnTo>
                    <a:pt x="1053" y="168"/>
                  </a:lnTo>
                  <a:cubicBezTo>
                    <a:pt x="942" y="57"/>
                    <a:pt x="792"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4"/>
            <p:cNvSpPr/>
            <p:nvPr/>
          </p:nvSpPr>
          <p:spPr>
            <a:xfrm>
              <a:off x="3392029" y="3869144"/>
              <a:ext cx="129210" cy="137586"/>
            </a:xfrm>
            <a:custGeom>
              <a:rect b="b" l="l" r="r" t="t"/>
              <a:pathLst>
                <a:path extrusionOk="0" h="5273" w="4952">
                  <a:moveTo>
                    <a:pt x="2463" y="1"/>
                  </a:moveTo>
                  <a:lnTo>
                    <a:pt x="643" y="1821"/>
                  </a:lnTo>
                  <a:cubicBezTo>
                    <a:pt x="161" y="2293"/>
                    <a:pt x="0" y="2989"/>
                    <a:pt x="214" y="3623"/>
                  </a:cubicBezTo>
                  <a:lnTo>
                    <a:pt x="482" y="4417"/>
                  </a:lnTo>
                  <a:cubicBezTo>
                    <a:pt x="616" y="4827"/>
                    <a:pt x="955" y="5139"/>
                    <a:pt x="1374" y="5237"/>
                  </a:cubicBezTo>
                  <a:cubicBezTo>
                    <a:pt x="1472" y="5255"/>
                    <a:pt x="1570" y="5273"/>
                    <a:pt x="1660" y="5273"/>
                  </a:cubicBezTo>
                  <a:cubicBezTo>
                    <a:pt x="1990" y="5273"/>
                    <a:pt x="2302" y="5139"/>
                    <a:pt x="2543" y="4907"/>
                  </a:cubicBezTo>
                  <a:lnTo>
                    <a:pt x="4952" y="2490"/>
                  </a:lnTo>
                  <a:lnTo>
                    <a:pt x="24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4"/>
            <p:cNvSpPr/>
            <p:nvPr/>
          </p:nvSpPr>
          <p:spPr>
            <a:xfrm>
              <a:off x="3477692" y="3765321"/>
              <a:ext cx="147136" cy="147370"/>
            </a:xfrm>
            <a:custGeom>
              <a:rect b="b" l="l" r="r" t="t"/>
              <a:pathLst>
                <a:path extrusionOk="0" h="5648" w="5639">
                  <a:moveTo>
                    <a:pt x="3149" y="1"/>
                  </a:moveTo>
                  <a:lnTo>
                    <a:pt x="0" y="3150"/>
                  </a:lnTo>
                  <a:lnTo>
                    <a:pt x="2498" y="5648"/>
                  </a:lnTo>
                  <a:lnTo>
                    <a:pt x="5638" y="2499"/>
                  </a:lnTo>
                  <a:lnTo>
                    <a:pt x="3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4"/>
            <p:cNvSpPr/>
            <p:nvPr/>
          </p:nvSpPr>
          <p:spPr>
            <a:xfrm>
              <a:off x="3598736" y="3493407"/>
              <a:ext cx="320181" cy="344134"/>
            </a:xfrm>
            <a:custGeom>
              <a:rect b="b" l="l" r="r" t="t"/>
              <a:pathLst>
                <a:path extrusionOk="0" h="13189" w="12271">
                  <a:moveTo>
                    <a:pt x="2938" y="1"/>
                  </a:moveTo>
                  <a:cubicBezTo>
                    <a:pt x="2849" y="1"/>
                    <a:pt x="2760" y="21"/>
                    <a:pt x="2677" y="65"/>
                  </a:cubicBezTo>
                  <a:lnTo>
                    <a:pt x="428" y="1198"/>
                  </a:lnTo>
                  <a:cubicBezTo>
                    <a:pt x="81" y="1367"/>
                    <a:pt x="0" y="1867"/>
                    <a:pt x="277" y="2134"/>
                  </a:cubicBezTo>
                  <a:lnTo>
                    <a:pt x="3399" y="5248"/>
                  </a:lnTo>
                  <a:lnTo>
                    <a:pt x="2115" y="6532"/>
                  </a:lnTo>
                  <a:cubicBezTo>
                    <a:pt x="1891" y="6764"/>
                    <a:pt x="1891" y="7130"/>
                    <a:pt x="2115" y="7362"/>
                  </a:cubicBezTo>
                  <a:lnTo>
                    <a:pt x="2685" y="7924"/>
                  </a:lnTo>
                  <a:lnTo>
                    <a:pt x="1829" y="8780"/>
                  </a:lnTo>
                  <a:lnTo>
                    <a:pt x="2650" y="9601"/>
                  </a:lnTo>
                  <a:lnTo>
                    <a:pt x="3506" y="8754"/>
                  </a:lnTo>
                  <a:lnTo>
                    <a:pt x="4095" y="9334"/>
                  </a:lnTo>
                  <a:cubicBezTo>
                    <a:pt x="4207" y="9450"/>
                    <a:pt x="4356" y="9508"/>
                    <a:pt x="4506" y="9508"/>
                  </a:cubicBezTo>
                  <a:cubicBezTo>
                    <a:pt x="4657" y="9508"/>
                    <a:pt x="4809" y="9450"/>
                    <a:pt x="4925" y="9334"/>
                  </a:cubicBezTo>
                  <a:lnTo>
                    <a:pt x="6200" y="8058"/>
                  </a:lnTo>
                  <a:lnTo>
                    <a:pt x="11160" y="13018"/>
                  </a:lnTo>
                  <a:cubicBezTo>
                    <a:pt x="11275" y="13137"/>
                    <a:pt x="11415" y="13189"/>
                    <a:pt x="11555" y="13189"/>
                  </a:cubicBezTo>
                  <a:cubicBezTo>
                    <a:pt x="11916" y="13189"/>
                    <a:pt x="12270" y="12844"/>
                    <a:pt x="12142" y="12438"/>
                  </a:cubicBezTo>
                  <a:lnTo>
                    <a:pt x="10777" y="7701"/>
                  </a:lnTo>
                  <a:cubicBezTo>
                    <a:pt x="10750" y="7603"/>
                    <a:pt x="10697" y="7523"/>
                    <a:pt x="10625" y="7451"/>
                  </a:cubicBezTo>
                  <a:lnTo>
                    <a:pt x="7574" y="4400"/>
                  </a:lnTo>
                  <a:lnTo>
                    <a:pt x="7806" y="4159"/>
                  </a:lnTo>
                  <a:cubicBezTo>
                    <a:pt x="8038" y="3936"/>
                    <a:pt x="8038" y="3562"/>
                    <a:pt x="7806" y="3339"/>
                  </a:cubicBezTo>
                  <a:cubicBezTo>
                    <a:pt x="7695" y="3223"/>
                    <a:pt x="7545" y="3165"/>
                    <a:pt x="7395" y="3165"/>
                  </a:cubicBezTo>
                  <a:cubicBezTo>
                    <a:pt x="7244" y="3165"/>
                    <a:pt x="7092" y="3223"/>
                    <a:pt x="6976" y="3339"/>
                  </a:cubicBezTo>
                  <a:lnTo>
                    <a:pt x="6745" y="3571"/>
                  </a:lnTo>
                  <a:lnTo>
                    <a:pt x="3346" y="172"/>
                  </a:lnTo>
                  <a:cubicBezTo>
                    <a:pt x="3234" y="60"/>
                    <a:pt x="3087" y="1"/>
                    <a:pt x="29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64"/>
          <p:cNvGrpSpPr/>
          <p:nvPr/>
        </p:nvGrpSpPr>
        <p:grpSpPr>
          <a:xfrm>
            <a:off x="5727296" y="2836233"/>
            <a:ext cx="167303" cy="269635"/>
            <a:chOff x="4105486" y="3489728"/>
            <a:chExt cx="323103" cy="520731"/>
          </a:xfrm>
        </p:grpSpPr>
        <p:sp>
          <p:nvSpPr>
            <p:cNvPr id="694" name="Google Shape;694;p64"/>
            <p:cNvSpPr/>
            <p:nvPr/>
          </p:nvSpPr>
          <p:spPr>
            <a:xfrm>
              <a:off x="4105486" y="3715509"/>
              <a:ext cx="323103" cy="294950"/>
            </a:xfrm>
            <a:custGeom>
              <a:rect b="b" l="l" r="r" t="t"/>
              <a:pathLst>
                <a:path extrusionOk="0" h="11304" w="12383">
                  <a:moveTo>
                    <a:pt x="6190" y="2736"/>
                  </a:moveTo>
                  <a:cubicBezTo>
                    <a:pt x="6511" y="2736"/>
                    <a:pt x="6780" y="3000"/>
                    <a:pt x="6780" y="3319"/>
                  </a:cubicBezTo>
                  <a:lnTo>
                    <a:pt x="6780" y="4015"/>
                  </a:lnTo>
                  <a:cubicBezTo>
                    <a:pt x="6780" y="4338"/>
                    <a:pt x="6519" y="4600"/>
                    <a:pt x="6203" y="4600"/>
                  </a:cubicBezTo>
                  <a:cubicBezTo>
                    <a:pt x="6179" y="4600"/>
                    <a:pt x="6154" y="4598"/>
                    <a:pt x="6129" y="4595"/>
                  </a:cubicBezTo>
                  <a:cubicBezTo>
                    <a:pt x="5826" y="4568"/>
                    <a:pt x="5603" y="4301"/>
                    <a:pt x="5603" y="3997"/>
                  </a:cubicBezTo>
                  <a:lnTo>
                    <a:pt x="5603" y="3337"/>
                  </a:lnTo>
                  <a:cubicBezTo>
                    <a:pt x="5603" y="3043"/>
                    <a:pt x="5826" y="2775"/>
                    <a:pt x="6129" y="2740"/>
                  </a:cubicBezTo>
                  <a:cubicBezTo>
                    <a:pt x="6149" y="2738"/>
                    <a:pt x="6170" y="2736"/>
                    <a:pt x="6190" y="2736"/>
                  </a:cubicBezTo>
                  <a:close/>
                  <a:moveTo>
                    <a:pt x="6192" y="5728"/>
                  </a:moveTo>
                  <a:cubicBezTo>
                    <a:pt x="6504" y="5728"/>
                    <a:pt x="6763" y="5987"/>
                    <a:pt x="6763" y="6299"/>
                  </a:cubicBezTo>
                  <a:cubicBezTo>
                    <a:pt x="6763" y="6620"/>
                    <a:pt x="6504" y="6870"/>
                    <a:pt x="6192" y="6870"/>
                  </a:cubicBezTo>
                  <a:cubicBezTo>
                    <a:pt x="5879" y="6870"/>
                    <a:pt x="5621" y="6620"/>
                    <a:pt x="5621" y="6299"/>
                  </a:cubicBezTo>
                  <a:cubicBezTo>
                    <a:pt x="5621" y="5987"/>
                    <a:pt x="5879" y="5728"/>
                    <a:pt x="6192" y="5728"/>
                  </a:cubicBezTo>
                  <a:close/>
                  <a:moveTo>
                    <a:pt x="4474" y="7240"/>
                  </a:moveTo>
                  <a:cubicBezTo>
                    <a:pt x="4624" y="7240"/>
                    <a:pt x="4773" y="7298"/>
                    <a:pt x="4889" y="7414"/>
                  </a:cubicBezTo>
                  <a:cubicBezTo>
                    <a:pt x="5112" y="7637"/>
                    <a:pt x="5112" y="8012"/>
                    <a:pt x="4889" y="8235"/>
                  </a:cubicBezTo>
                  <a:lnTo>
                    <a:pt x="4381" y="8743"/>
                  </a:lnTo>
                  <a:cubicBezTo>
                    <a:pt x="4274" y="8859"/>
                    <a:pt x="4122" y="8913"/>
                    <a:pt x="3970" y="8913"/>
                  </a:cubicBezTo>
                  <a:cubicBezTo>
                    <a:pt x="3819" y="8913"/>
                    <a:pt x="3667" y="8859"/>
                    <a:pt x="3560" y="8743"/>
                  </a:cubicBezTo>
                  <a:cubicBezTo>
                    <a:pt x="3328" y="8511"/>
                    <a:pt x="3328" y="8146"/>
                    <a:pt x="3560" y="7914"/>
                  </a:cubicBezTo>
                  <a:lnTo>
                    <a:pt x="4059" y="7414"/>
                  </a:lnTo>
                  <a:cubicBezTo>
                    <a:pt x="4175" y="7298"/>
                    <a:pt x="4325" y="7240"/>
                    <a:pt x="4474" y="7240"/>
                  </a:cubicBezTo>
                  <a:close/>
                  <a:moveTo>
                    <a:pt x="7906" y="7240"/>
                  </a:moveTo>
                  <a:cubicBezTo>
                    <a:pt x="8056" y="7240"/>
                    <a:pt x="8208" y="7298"/>
                    <a:pt x="8324" y="7414"/>
                  </a:cubicBezTo>
                  <a:lnTo>
                    <a:pt x="8823" y="7914"/>
                  </a:lnTo>
                  <a:cubicBezTo>
                    <a:pt x="9055" y="8146"/>
                    <a:pt x="9055" y="8511"/>
                    <a:pt x="8823" y="8743"/>
                  </a:cubicBezTo>
                  <a:cubicBezTo>
                    <a:pt x="8707" y="8859"/>
                    <a:pt x="8565" y="8913"/>
                    <a:pt x="8413" y="8913"/>
                  </a:cubicBezTo>
                  <a:cubicBezTo>
                    <a:pt x="8261" y="8913"/>
                    <a:pt x="8110" y="8859"/>
                    <a:pt x="7994" y="8743"/>
                  </a:cubicBezTo>
                  <a:lnTo>
                    <a:pt x="7494" y="8235"/>
                  </a:lnTo>
                  <a:cubicBezTo>
                    <a:pt x="7262" y="8012"/>
                    <a:pt x="7262" y="7637"/>
                    <a:pt x="7494" y="7414"/>
                  </a:cubicBezTo>
                  <a:cubicBezTo>
                    <a:pt x="7606" y="7298"/>
                    <a:pt x="7755" y="7240"/>
                    <a:pt x="7906" y="7240"/>
                  </a:cubicBezTo>
                  <a:close/>
                  <a:moveTo>
                    <a:pt x="4238" y="1"/>
                  </a:moveTo>
                  <a:lnTo>
                    <a:pt x="4238" y="1107"/>
                  </a:lnTo>
                  <a:cubicBezTo>
                    <a:pt x="3703" y="1767"/>
                    <a:pt x="1731" y="3819"/>
                    <a:pt x="1187" y="4988"/>
                  </a:cubicBezTo>
                  <a:cubicBezTo>
                    <a:pt x="857" y="5701"/>
                    <a:pt x="366" y="7726"/>
                    <a:pt x="277" y="8101"/>
                  </a:cubicBezTo>
                  <a:cubicBezTo>
                    <a:pt x="0" y="8824"/>
                    <a:pt x="98" y="9627"/>
                    <a:pt x="527" y="10269"/>
                  </a:cubicBezTo>
                  <a:cubicBezTo>
                    <a:pt x="973" y="10920"/>
                    <a:pt x="1704" y="11304"/>
                    <a:pt x="2498" y="11304"/>
                  </a:cubicBezTo>
                  <a:lnTo>
                    <a:pt x="9885" y="11304"/>
                  </a:lnTo>
                  <a:cubicBezTo>
                    <a:pt x="10679" y="11304"/>
                    <a:pt x="11410" y="10920"/>
                    <a:pt x="11856" y="10269"/>
                  </a:cubicBezTo>
                  <a:cubicBezTo>
                    <a:pt x="12285" y="9627"/>
                    <a:pt x="12383" y="8824"/>
                    <a:pt x="12106" y="8101"/>
                  </a:cubicBezTo>
                  <a:cubicBezTo>
                    <a:pt x="12017" y="7718"/>
                    <a:pt x="11535" y="5701"/>
                    <a:pt x="11196" y="4988"/>
                  </a:cubicBezTo>
                  <a:cubicBezTo>
                    <a:pt x="10661" y="3819"/>
                    <a:pt x="8681" y="1767"/>
                    <a:pt x="8145" y="1107"/>
                  </a:cubicBezTo>
                  <a:lnTo>
                    <a:pt x="81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4"/>
            <p:cNvSpPr/>
            <p:nvPr/>
          </p:nvSpPr>
          <p:spPr>
            <a:xfrm>
              <a:off x="4192766" y="3654296"/>
              <a:ext cx="148310" cy="30528"/>
            </a:xfrm>
            <a:custGeom>
              <a:rect b="b" l="l" r="r" t="t"/>
              <a:pathLst>
                <a:path extrusionOk="0" h="1170" w="5684">
                  <a:moveTo>
                    <a:pt x="643" y="1"/>
                  </a:moveTo>
                  <a:cubicBezTo>
                    <a:pt x="340" y="1"/>
                    <a:pt x="81" y="224"/>
                    <a:pt x="45" y="518"/>
                  </a:cubicBezTo>
                  <a:cubicBezTo>
                    <a:pt x="1" y="875"/>
                    <a:pt x="277" y="1169"/>
                    <a:pt x="625" y="1169"/>
                  </a:cubicBezTo>
                  <a:lnTo>
                    <a:pt x="5068" y="1169"/>
                  </a:lnTo>
                  <a:cubicBezTo>
                    <a:pt x="5407" y="1169"/>
                    <a:pt x="5683" y="875"/>
                    <a:pt x="5648" y="518"/>
                  </a:cubicBezTo>
                  <a:cubicBezTo>
                    <a:pt x="5612" y="224"/>
                    <a:pt x="5353" y="1"/>
                    <a:pt x="50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4"/>
            <p:cNvSpPr/>
            <p:nvPr/>
          </p:nvSpPr>
          <p:spPr>
            <a:xfrm>
              <a:off x="4165317" y="3489728"/>
              <a:ext cx="219516" cy="134089"/>
            </a:xfrm>
            <a:custGeom>
              <a:rect b="b" l="l" r="r" t="t"/>
              <a:pathLst>
                <a:path extrusionOk="0" h="5139" w="8413">
                  <a:moveTo>
                    <a:pt x="3613" y="0"/>
                  </a:moveTo>
                  <a:cubicBezTo>
                    <a:pt x="2650" y="0"/>
                    <a:pt x="1829" y="384"/>
                    <a:pt x="1436" y="982"/>
                  </a:cubicBezTo>
                  <a:cubicBezTo>
                    <a:pt x="1231" y="1000"/>
                    <a:pt x="981" y="1035"/>
                    <a:pt x="741" y="1151"/>
                  </a:cubicBezTo>
                  <a:cubicBezTo>
                    <a:pt x="268" y="1374"/>
                    <a:pt x="0" y="1811"/>
                    <a:pt x="0" y="2391"/>
                  </a:cubicBezTo>
                  <a:cubicBezTo>
                    <a:pt x="0" y="2980"/>
                    <a:pt x="268" y="3417"/>
                    <a:pt x="749" y="3640"/>
                  </a:cubicBezTo>
                  <a:cubicBezTo>
                    <a:pt x="999" y="3765"/>
                    <a:pt x="1276" y="3801"/>
                    <a:pt x="1481" y="3810"/>
                  </a:cubicBezTo>
                  <a:cubicBezTo>
                    <a:pt x="1650" y="4042"/>
                    <a:pt x="1882" y="4238"/>
                    <a:pt x="2168" y="4399"/>
                  </a:cubicBezTo>
                  <a:cubicBezTo>
                    <a:pt x="2132" y="4639"/>
                    <a:pt x="2114" y="4889"/>
                    <a:pt x="2105" y="5139"/>
                  </a:cubicBezTo>
                  <a:lnTo>
                    <a:pt x="5611" y="5139"/>
                  </a:lnTo>
                  <a:cubicBezTo>
                    <a:pt x="5611" y="4818"/>
                    <a:pt x="5576" y="4506"/>
                    <a:pt x="5522" y="4202"/>
                  </a:cubicBezTo>
                  <a:lnTo>
                    <a:pt x="5522" y="4202"/>
                  </a:lnTo>
                  <a:cubicBezTo>
                    <a:pt x="5799" y="4283"/>
                    <a:pt x="6093" y="4318"/>
                    <a:pt x="6396" y="4318"/>
                  </a:cubicBezTo>
                  <a:cubicBezTo>
                    <a:pt x="7886" y="4318"/>
                    <a:pt x="8413" y="3390"/>
                    <a:pt x="8413" y="2596"/>
                  </a:cubicBezTo>
                  <a:cubicBezTo>
                    <a:pt x="8413" y="1794"/>
                    <a:pt x="7886" y="866"/>
                    <a:pt x="6396" y="866"/>
                  </a:cubicBezTo>
                  <a:cubicBezTo>
                    <a:pt x="6173" y="866"/>
                    <a:pt x="5959" y="884"/>
                    <a:pt x="5754" y="928"/>
                  </a:cubicBezTo>
                  <a:cubicBezTo>
                    <a:pt x="5353" y="366"/>
                    <a:pt x="4550" y="0"/>
                    <a:pt x="3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64"/>
          <p:cNvGrpSpPr/>
          <p:nvPr/>
        </p:nvGrpSpPr>
        <p:grpSpPr>
          <a:xfrm>
            <a:off x="6915274" y="2836104"/>
            <a:ext cx="266622" cy="269893"/>
            <a:chOff x="3398317" y="4074443"/>
            <a:chExt cx="514913" cy="521230"/>
          </a:xfrm>
        </p:grpSpPr>
        <p:sp>
          <p:nvSpPr>
            <p:cNvPr id="698" name="Google Shape;698;p64"/>
            <p:cNvSpPr/>
            <p:nvPr/>
          </p:nvSpPr>
          <p:spPr>
            <a:xfrm>
              <a:off x="3675789" y="4504166"/>
              <a:ext cx="194389" cy="91506"/>
            </a:xfrm>
            <a:custGeom>
              <a:rect b="b" l="l" r="r" t="t"/>
              <a:pathLst>
                <a:path extrusionOk="0" h="3507" w="7450">
                  <a:moveTo>
                    <a:pt x="2730" y="776"/>
                  </a:moveTo>
                  <a:cubicBezTo>
                    <a:pt x="3024" y="776"/>
                    <a:pt x="3292" y="999"/>
                    <a:pt x="3328" y="1294"/>
                  </a:cubicBezTo>
                  <a:cubicBezTo>
                    <a:pt x="3363" y="1651"/>
                    <a:pt x="3087" y="1945"/>
                    <a:pt x="2739" y="1945"/>
                  </a:cubicBezTo>
                  <a:lnTo>
                    <a:pt x="2418" y="1945"/>
                  </a:lnTo>
                  <a:cubicBezTo>
                    <a:pt x="2114" y="1945"/>
                    <a:pt x="1856" y="1722"/>
                    <a:pt x="1820" y="1428"/>
                  </a:cubicBezTo>
                  <a:cubicBezTo>
                    <a:pt x="1784" y="1071"/>
                    <a:pt x="2061" y="776"/>
                    <a:pt x="2400" y="776"/>
                  </a:cubicBezTo>
                  <a:close/>
                  <a:moveTo>
                    <a:pt x="277" y="0"/>
                  </a:moveTo>
                  <a:lnTo>
                    <a:pt x="0" y="3506"/>
                  </a:lnTo>
                  <a:lnTo>
                    <a:pt x="4728" y="3506"/>
                  </a:lnTo>
                  <a:cubicBezTo>
                    <a:pt x="4434" y="3506"/>
                    <a:pt x="4166" y="3283"/>
                    <a:pt x="4139" y="2989"/>
                  </a:cubicBezTo>
                  <a:cubicBezTo>
                    <a:pt x="4095" y="2632"/>
                    <a:pt x="4371" y="2337"/>
                    <a:pt x="4719" y="2337"/>
                  </a:cubicBezTo>
                  <a:lnTo>
                    <a:pt x="5103" y="2337"/>
                  </a:lnTo>
                  <a:cubicBezTo>
                    <a:pt x="5406" y="2337"/>
                    <a:pt x="5665" y="2552"/>
                    <a:pt x="5701" y="2855"/>
                  </a:cubicBezTo>
                  <a:cubicBezTo>
                    <a:pt x="5736" y="3203"/>
                    <a:pt x="5460" y="3506"/>
                    <a:pt x="5121" y="3506"/>
                  </a:cubicBezTo>
                  <a:lnTo>
                    <a:pt x="7449" y="3506"/>
                  </a:lnTo>
                  <a:lnTo>
                    <a:pt x="71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4"/>
            <p:cNvSpPr/>
            <p:nvPr/>
          </p:nvSpPr>
          <p:spPr>
            <a:xfrm>
              <a:off x="3398317" y="4254849"/>
              <a:ext cx="200443" cy="61944"/>
            </a:xfrm>
            <a:custGeom>
              <a:rect b="b" l="l" r="r" t="t"/>
              <a:pathLst>
                <a:path extrusionOk="0" h="2374" w="7682">
                  <a:moveTo>
                    <a:pt x="1615" y="1"/>
                  </a:moveTo>
                  <a:cubicBezTo>
                    <a:pt x="1445" y="1"/>
                    <a:pt x="1285" y="72"/>
                    <a:pt x="1178" y="197"/>
                  </a:cubicBezTo>
                  <a:lnTo>
                    <a:pt x="143" y="1357"/>
                  </a:lnTo>
                  <a:cubicBezTo>
                    <a:pt x="54" y="1464"/>
                    <a:pt x="0" y="1607"/>
                    <a:pt x="0" y="1740"/>
                  </a:cubicBezTo>
                  <a:lnTo>
                    <a:pt x="0" y="2374"/>
                  </a:lnTo>
                  <a:lnTo>
                    <a:pt x="7681" y="2374"/>
                  </a:lnTo>
                  <a:lnTo>
                    <a:pt x="7681" y="1749"/>
                  </a:lnTo>
                  <a:cubicBezTo>
                    <a:pt x="7681" y="1598"/>
                    <a:pt x="7628" y="1464"/>
                    <a:pt x="7530" y="1357"/>
                  </a:cubicBezTo>
                  <a:lnTo>
                    <a:pt x="6477" y="188"/>
                  </a:lnTo>
                  <a:cubicBezTo>
                    <a:pt x="6361" y="63"/>
                    <a:pt x="6200" y="1"/>
                    <a:pt x="6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4"/>
            <p:cNvSpPr/>
            <p:nvPr/>
          </p:nvSpPr>
          <p:spPr>
            <a:xfrm>
              <a:off x="3415538" y="4448980"/>
              <a:ext cx="166000" cy="146692"/>
            </a:xfrm>
            <a:custGeom>
              <a:rect b="b" l="l" r="r" t="t"/>
              <a:pathLst>
                <a:path extrusionOk="0" h="5622" w="6362">
                  <a:moveTo>
                    <a:pt x="393" y="1"/>
                  </a:moveTo>
                  <a:cubicBezTo>
                    <a:pt x="393" y="206"/>
                    <a:pt x="393" y="1152"/>
                    <a:pt x="393" y="1250"/>
                  </a:cubicBezTo>
                  <a:cubicBezTo>
                    <a:pt x="384" y="1393"/>
                    <a:pt x="223" y="1821"/>
                    <a:pt x="63" y="2169"/>
                  </a:cubicBezTo>
                  <a:cubicBezTo>
                    <a:pt x="18" y="2249"/>
                    <a:pt x="0" y="2338"/>
                    <a:pt x="0" y="2427"/>
                  </a:cubicBezTo>
                  <a:lnTo>
                    <a:pt x="0" y="2775"/>
                  </a:lnTo>
                  <a:lnTo>
                    <a:pt x="1758" y="2775"/>
                  </a:lnTo>
                  <a:cubicBezTo>
                    <a:pt x="2052" y="2775"/>
                    <a:pt x="2320" y="2989"/>
                    <a:pt x="2347" y="3293"/>
                  </a:cubicBezTo>
                  <a:cubicBezTo>
                    <a:pt x="2391" y="3641"/>
                    <a:pt x="2115" y="3944"/>
                    <a:pt x="1767" y="3944"/>
                  </a:cubicBezTo>
                  <a:lnTo>
                    <a:pt x="0" y="3944"/>
                  </a:lnTo>
                  <a:lnTo>
                    <a:pt x="0" y="5621"/>
                  </a:lnTo>
                  <a:lnTo>
                    <a:pt x="6361" y="5621"/>
                  </a:lnTo>
                  <a:lnTo>
                    <a:pt x="6361" y="5229"/>
                  </a:lnTo>
                  <a:lnTo>
                    <a:pt x="4595" y="5229"/>
                  </a:lnTo>
                  <a:cubicBezTo>
                    <a:pt x="4265" y="5229"/>
                    <a:pt x="4006" y="4970"/>
                    <a:pt x="4006" y="4649"/>
                  </a:cubicBezTo>
                  <a:cubicBezTo>
                    <a:pt x="4006" y="4319"/>
                    <a:pt x="4265" y="4060"/>
                    <a:pt x="4595" y="4060"/>
                  </a:cubicBezTo>
                  <a:lnTo>
                    <a:pt x="6361" y="4060"/>
                  </a:lnTo>
                  <a:lnTo>
                    <a:pt x="6361" y="2436"/>
                  </a:lnTo>
                  <a:cubicBezTo>
                    <a:pt x="6361" y="2347"/>
                    <a:pt x="6343" y="2267"/>
                    <a:pt x="6308" y="2195"/>
                  </a:cubicBezTo>
                  <a:cubicBezTo>
                    <a:pt x="6165" y="1883"/>
                    <a:pt x="5969" y="1321"/>
                    <a:pt x="5969" y="1054"/>
                  </a:cubicBezTo>
                  <a:lnTo>
                    <a:pt x="59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4"/>
            <p:cNvSpPr/>
            <p:nvPr/>
          </p:nvSpPr>
          <p:spPr>
            <a:xfrm>
              <a:off x="3663682" y="4081436"/>
              <a:ext cx="30737" cy="30528"/>
            </a:xfrm>
            <a:custGeom>
              <a:rect b="b" l="l" r="r" t="t"/>
              <a:pathLst>
                <a:path extrusionOk="0" h="1170" w="1178">
                  <a:moveTo>
                    <a:pt x="589" y="1"/>
                  </a:moveTo>
                  <a:cubicBezTo>
                    <a:pt x="268" y="1"/>
                    <a:pt x="0" y="259"/>
                    <a:pt x="0" y="581"/>
                  </a:cubicBezTo>
                  <a:cubicBezTo>
                    <a:pt x="0" y="902"/>
                    <a:pt x="268" y="1169"/>
                    <a:pt x="589" y="1169"/>
                  </a:cubicBezTo>
                  <a:cubicBezTo>
                    <a:pt x="910" y="1169"/>
                    <a:pt x="1178" y="902"/>
                    <a:pt x="1178" y="581"/>
                  </a:cubicBezTo>
                  <a:cubicBezTo>
                    <a:pt x="1178" y="259"/>
                    <a:pt x="910" y="1"/>
                    <a:pt x="5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4"/>
            <p:cNvSpPr/>
            <p:nvPr/>
          </p:nvSpPr>
          <p:spPr>
            <a:xfrm>
              <a:off x="3584751" y="4163132"/>
              <a:ext cx="30528" cy="30528"/>
            </a:xfrm>
            <a:custGeom>
              <a:rect b="b" l="l" r="r" t="t"/>
              <a:pathLst>
                <a:path extrusionOk="0" h="1170" w="1170">
                  <a:moveTo>
                    <a:pt x="581" y="1"/>
                  </a:moveTo>
                  <a:cubicBezTo>
                    <a:pt x="260" y="1"/>
                    <a:pt x="1" y="260"/>
                    <a:pt x="1" y="581"/>
                  </a:cubicBezTo>
                  <a:cubicBezTo>
                    <a:pt x="1" y="902"/>
                    <a:pt x="260" y="1170"/>
                    <a:pt x="581" y="1170"/>
                  </a:cubicBezTo>
                  <a:cubicBezTo>
                    <a:pt x="902" y="1170"/>
                    <a:pt x="1170" y="902"/>
                    <a:pt x="1170" y="581"/>
                  </a:cubicBezTo>
                  <a:cubicBezTo>
                    <a:pt x="1170" y="260"/>
                    <a:pt x="902" y="1"/>
                    <a:pt x="5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4"/>
            <p:cNvSpPr/>
            <p:nvPr/>
          </p:nvSpPr>
          <p:spPr>
            <a:xfrm>
              <a:off x="3574757" y="4081436"/>
              <a:ext cx="30528" cy="30528"/>
            </a:xfrm>
            <a:custGeom>
              <a:rect b="b" l="l" r="r" t="t"/>
              <a:pathLst>
                <a:path extrusionOk="0" h="1170" w="1170">
                  <a:moveTo>
                    <a:pt x="589" y="1"/>
                  </a:moveTo>
                  <a:cubicBezTo>
                    <a:pt x="259" y="1"/>
                    <a:pt x="0" y="259"/>
                    <a:pt x="0" y="581"/>
                  </a:cubicBezTo>
                  <a:cubicBezTo>
                    <a:pt x="0" y="902"/>
                    <a:pt x="259" y="1169"/>
                    <a:pt x="589" y="1169"/>
                  </a:cubicBezTo>
                  <a:cubicBezTo>
                    <a:pt x="910" y="1169"/>
                    <a:pt x="1169" y="902"/>
                    <a:pt x="1169" y="581"/>
                  </a:cubicBezTo>
                  <a:cubicBezTo>
                    <a:pt x="1169" y="259"/>
                    <a:pt x="910" y="1"/>
                    <a:pt x="5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4"/>
            <p:cNvSpPr/>
            <p:nvPr/>
          </p:nvSpPr>
          <p:spPr>
            <a:xfrm>
              <a:off x="3644816" y="4318881"/>
              <a:ext cx="256307" cy="63092"/>
            </a:xfrm>
            <a:custGeom>
              <a:rect b="b" l="l" r="r" t="t"/>
              <a:pathLst>
                <a:path extrusionOk="0" h="2418" w="9823">
                  <a:moveTo>
                    <a:pt x="643" y="0"/>
                  </a:moveTo>
                  <a:cubicBezTo>
                    <a:pt x="340" y="0"/>
                    <a:pt x="72" y="223"/>
                    <a:pt x="45" y="517"/>
                  </a:cubicBezTo>
                  <a:cubicBezTo>
                    <a:pt x="1" y="874"/>
                    <a:pt x="277" y="1169"/>
                    <a:pt x="625" y="1169"/>
                  </a:cubicBezTo>
                  <a:lnTo>
                    <a:pt x="1392" y="1169"/>
                  </a:lnTo>
                  <a:lnTo>
                    <a:pt x="1392" y="2418"/>
                  </a:lnTo>
                  <a:lnTo>
                    <a:pt x="8413" y="2418"/>
                  </a:lnTo>
                  <a:lnTo>
                    <a:pt x="8413" y="1169"/>
                  </a:lnTo>
                  <a:lnTo>
                    <a:pt x="9189" y="1169"/>
                  </a:lnTo>
                  <a:cubicBezTo>
                    <a:pt x="9484" y="1169"/>
                    <a:pt x="9751" y="946"/>
                    <a:pt x="9778" y="651"/>
                  </a:cubicBezTo>
                  <a:cubicBezTo>
                    <a:pt x="9823" y="294"/>
                    <a:pt x="9546" y="0"/>
                    <a:pt x="91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4"/>
            <p:cNvSpPr/>
            <p:nvPr/>
          </p:nvSpPr>
          <p:spPr>
            <a:xfrm>
              <a:off x="3658776" y="4412450"/>
              <a:ext cx="228857" cy="61004"/>
            </a:xfrm>
            <a:custGeom>
              <a:rect b="b" l="l" r="r" t="t"/>
              <a:pathLst>
                <a:path extrusionOk="0" h="2338" w="8771">
                  <a:moveTo>
                    <a:pt x="581" y="0"/>
                  </a:moveTo>
                  <a:cubicBezTo>
                    <a:pt x="260" y="0"/>
                    <a:pt x="1" y="259"/>
                    <a:pt x="1" y="589"/>
                  </a:cubicBezTo>
                  <a:lnTo>
                    <a:pt x="1" y="1758"/>
                  </a:lnTo>
                  <a:cubicBezTo>
                    <a:pt x="1" y="2079"/>
                    <a:pt x="260" y="2338"/>
                    <a:pt x="581" y="2338"/>
                  </a:cubicBezTo>
                  <a:lnTo>
                    <a:pt x="8190" y="2338"/>
                  </a:lnTo>
                  <a:cubicBezTo>
                    <a:pt x="8512" y="2338"/>
                    <a:pt x="8770" y="2079"/>
                    <a:pt x="8770" y="1758"/>
                  </a:cubicBezTo>
                  <a:lnTo>
                    <a:pt x="8770" y="589"/>
                  </a:lnTo>
                  <a:cubicBezTo>
                    <a:pt x="8770" y="259"/>
                    <a:pt x="8512" y="0"/>
                    <a:pt x="8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4"/>
            <p:cNvSpPr/>
            <p:nvPr/>
          </p:nvSpPr>
          <p:spPr>
            <a:xfrm>
              <a:off x="3398317" y="4347270"/>
              <a:ext cx="200443" cy="71259"/>
            </a:xfrm>
            <a:custGeom>
              <a:rect b="b" l="l" r="r" t="t"/>
              <a:pathLst>
                <a:path extrusionOk="0" h="2731" w="7682">
                  <a:moveTo>
                    <a:pt x="580" y="0"/>
                  </a:moveTo>
                  <a:cubicBezTo>
                    <a:pt x="259" y="0"/>
                    <a:pt x="0" y="268"/>
                    <a:pt x="0" y="589"/>
                  </a:cubicBezTo>
                  <a:lnTo>
                    <a:pt x="0" y="2150"/>
                  </a:lnTo>
                  <a:cubicBezTo>
                    <a:pt x="0" y="2472"/>
                    <a:pt x="259" y="2730"/>
                    <a:pt x="580" y="2730"/>
                  </a:cubicBezTo>
                  <a:lnTo>
                    <a:pt x="7092" y="2730"/>
                  </a:lnTo>
                  <a:cubicBezTo>
                    <a:pt x="7423" y="2730"/>
                    <a:pt x="7681" y="2472"/>
                    <a:pt x="7681" y="2150"/>
                  </a:cubicBezTo>
                  <a:lnTo>
                    <a:pt x="7681" y="589"/>
                  </a:lnTo>
                  <a:cubicBezTo>
                    <a:pt x="7681" y="268"/>
                    <a:pt x="7423" y="0"/>
                    <a:pt x="7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4"/>
            <p:cNvSpPr/>
            <p:nvPr/>
          </p:nvSpPr>
          <p:spPr>
            <a:xfrm>
              <a:off x="3409250" y="4074443"/>
              <a:ext cx="150867" cy="149719"/>
            </a:xfrm>
            <a:custGeom>
              <a:rect b="b" l="l" r="r" t="t"/>
              <a:pathLst>
                <a:path extrusionOk="0" h="5738" w="5782">
                  <a:moveTo>
                    <a:pt x="3102" y="0"/>
                  </a:moveTo>
                  <a:cubicBezTo>
                    <a:pt x="3031" y="0"/>
                    <a:pt x="2957" y="3"/>
                    <a:pt x="2882" y="10"/>
                  </a:cubicBezTo>
                  <a:cubicBezTo>
                    <a:pt x="2088" y="90"/>
                    <a:pt x="1499" y="625"/>
                    <a:pt x="1383" y="1339"/>
                  </a:cubicBezTo>
                  <a:cubicBezTo>
                    <a:pt x="571" y="1625"/>
                    <a:pt x="1" y="2410"/>
                    <a:pt x="1" y="3302"/>
                  </a:cubicBezTo>
                  <a:cubicBezTo>
                    <a:pt x="1" y="4105"/>
                    <a:pt x="447" y="4809"/>
                    <a:pt x="1125" y="5157"/>
                  </a:cubicBezTo>
                  <a:cubicBezTo>
                    <a:pt x="1071" y="5345"/>
                    <a:pt x="1035" y="5541"/>
                    <a:pt x="1035" y="5737"/>
                  </a:cubicBezTo>
                  <a:lnTo>
                    <a:pt x="5781" y="5737"/>
                  </a:lnTo>
                  <a:cubicBezTo>
                    <a:pt x="5755" y="4872"/>
                    <a:pt x="5228" y="4123"/>
                    <a:pt x="4470" y="3792"/>
                  </a:cubicBezTo>
                  <a:cubicBezTo>
                    <a:pt x="4506" y="3632"/>
                    <a:pt x="4532" y="3471"/>
                    <a:pt x="4532" y="3302"/>
                  </a:cubicBezTo>
                  <a:cubicBezTo>
                    <a:pt x="4532" y="3079"/>
                    <a:pt x="4497" y="2856"/>
                    <a:pt x="4425" y="2642"/>
                  </a:cubicBezTo>
                  <a:cubicBezTo>
                    <a:pt x="4693" y="2356"/>
                    <a:pt x="4845" y="1981"/>
                    <a:pt x="4845" y="1580"/>
                  </a:cubicBezTo>
                  <a:cubicBezTo>
                    <a:pt x="4845" y="973"/>
                    <a:pt x="4586" y="617"/>
                    <a:pt x="4363" y="420"/>
                  </a:cubicBezTo>
                  <a:cubicBezTo>
                    <a:pt x="4131" y="197"/>
                    <a:pt x="3810" y="63"/>
                    <a:pt x="3435" y="19"/>
                  </a:cubicBezTo>
                  <a:cubicBezTo>
                    <a:pt x="3330" y="8"/>
                    <a:pt x="3219" y="0"/>
                    <a:pt x="3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4"/>
            <p:cNvSpPr/>
            <p:nvPr/>
          </p:nvSpPr>
          <p:spPr>
            <a:xfrm>
              <a:off x="3657393" y="4074678"/>
              <a:ext cx="255837" cy="213724"/>
            </a:xfrm>
            <a:custGeom>
              <a:rect b="b" l="l" r="r" t="t"/>
              <a:pathLst>
                <a:path extrusionOk="0" h="8191" w="9805">
                  <a:moveTo>
                    <a:pt x="3613" y="1"/>
                  </a:moveTo>
                  <a:cubicBezTo>
                    <a:pt x="3604" y="162"/>
                    <a:pt x="3587" y="331"/>
                    <a:pt x="3587" y="509"/>
                  </a:cubicBezTo>
                  <a:cubicBezTo>
                    <a:pt x="3587" y="1205"/>
                    <a:pt x="3792" y="1874"/>
                    <a:pt x="4166" y="2445"/>
                  </a:cubicBezTo>
                  <a:cubicBezTo>
                    <a:pt x="3703" y="2766"/>
                    <a:pt x="3408" y="3293"/>
                    <a:pt x="3408" y="3864"/>
                  </a:cubicBezTo>
                  <a:cubicBezTo>
                    <a:pt x="3408" y="3953"/>
                    <a:pt x="3408" y="4042"/>
                    <a:pt x="3426" y="4131"/>
                  </a:cubicBezTo>
                  <a:cubicBezTo>
                    <a:pt x="3417" y="4131"/>
                    <a:pt x="3399" y="4140"/>
                    <a:pt x="3390" y="4149"/>
                  </a:cubicBezTo>
                  <a:cubicBezTo>
                    <a:pt x="3292" y="3935"/>
                    <a:pt x="3167" y="3748"/>
                    <a:pt x="2998" y="3587"/>
                  </a:cubicBezTo>
                  <a:cubicBezTo>
                    <a:pt x="2703" y="3301"/>
                    <a:pt x="2324" y="3150"/>
                    <a:pt x="1926" y="3150"/>
                  </a:cubicBezTo>
                  <a:cubicBezTo>
                    <a:pt x="1914" y="3150"/>
                    <a:pt x="1903" y="3150"/>
                    <a:pt x="1892" y="3150"/>
                  </a:cubicBezTo>
                  <a:cubicBezTo>
                    <a:pt x="946" y="3186"/>
                    <a:pt x="161" y="3989"/>
                    <a:pt x="81" y="5015"/>
                  </a:cubicBezTo>
                  <a:cubicBezTo>
                    <a:pt x="0" y="6130"/>
                    <a:pt x="446" y="6861"/>
                    <a:pt x="1588" y="7459"/>
                  </a:cubicBezTo>
                  <a:cubicBezTo>
                    <a:pt x="1570" y="7682"/>
                    <a:pt x="1579" y="7941"/>
                    <a:pt x="1633" y="8190"/>
                  </a:cubicBezTo>
                  <a:lnTo>
                    <a:pt x="7976" y="8190"/>
                  </a:lnTo>
                  <a:cubicBezTo>
                    <a:pt x="8145" y="7816"/>
                    <a:pt x="8234" y="7405"/>
                    <a:pt x="8252" y="6986"/>
                  </a:cubicBezTo>
                  <a:cubicBezTo>
                    <a:pt x="8288" y="6210"/>
                    <a:pt x="8252" y="5443"/>
                    <a:pt x="7592" y="4577"/>
                  </a:cubicBezTo>
                  <a:cubicBezTo>
                    <a:pt x="7672" y="4417"/>
                    <a:pt x="7717" y="4238"/>
                    <a:pt x="7744" y="4051"/>
                  </a:cubicBezTo>
                  <a:cubicBezTo>
                    <a:pt x="8359" y="4015"/>
                    <a:pt x="8796" y="3676"/>
                    <a:pt x="9153" y="3400"/>
                  </a:cubicBezTo>
                  <a:cubicBezTo>
                    <a:pt x="9403" y="3212"/>
                    <a:pt x="9608" y="3043"/>
                    <a:pt x="9805" y="3043"/>
                  </a:cubicBezTo>
                  <a:lnTo>
                    <a:pt x="98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64"/>
          <p:cNvGrpSpPr/>
          <p:nvPr/>
        </p:nvGrpSpPr>
        <p:grpSpPr>
          <a:xfrm>
            <a:off x="4475749" y="2836171"/>
            <a:ext cx="192622" cy="269758"/>
            <a:chOff x="4081037" y="4074469"/>
            <a:chExt cx="372001" cy="520969"/>
          </a:xfrm>
        </p:grpSpPr>
        <p:sp>
          <p:nvSpPr>
            <p:cNvPr id="710" name="Google Shape;710;p64"/>
            <p:cNvSpPr/>
            <p:nvPr/>
          </p:nvSpPr>
          <p:spPr>
            <a:xfrm>
              <a:off x="4081037" y="4074469"/>
              <a:ext cx="372001" cy="35616"/>
            </a:xfrm>
            <a:custGeom>
              <a:rect b="b" l="l" r="r" t="t"/>
              <a:pathLst>
                <a:path extrusionOk="0" h="1365" w="14257">
                  <a:moveTo>
                    <a:pt x="768" y="0"/>
                  </a:moveTo>
                  <a:cubicBezTo>
                    <a:pt x="456" y="0"/>
                    <a:pt x="152" y="250"/>
                    <a:pt x="90" y="544"/>
                  </a:cubicBezTo>
                  <a:cubicBezTo>
                    <a:pt x="1" y="981"/>
                    <a:pt x="331" y="1365"/>
                    <a:pt x="750" y="1365"/>
                  </a:cubicBezTo>
                  <a:lnTo>
                    <a:pt x="13489" y="1365"/>
                  </a:lnTo>
                  <a:cubicBezTo>
                    <a:pt x="13793" y="1365"/>
                    <a:pt x="14105" y="1124"/>
                    <a:pt x="14167" y="830"/>
                  </a:cubicBezTo>
                  <a:cubicBezTo>
                    <a:pt x="14256" y="393"/>
                    <a:pt x="13926" y="0"/>
                    <a:pt x="135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4"/>
            <p:cNvSpPr/>
            <p:nvPr/>
          </p:nvSpPr>
          <p:spPr>
            <a:xfrm>
              <a:off x="4081037" y="4559796"/>
              <a:ext cx="372001" cy="35642"/>
            </a:xfrm>
            <a:custGeom>
              <a:rect b="b" l="l" r="r" t="t"/>
              <a:pathLst>
                <a:path extrusionOk="0" h="1366" w="14257">
                  <a:moveTo>
                    <a:pt x="768" y="0"/>
                  </a:moveTo>
                  <a:cubicBezTo>
                    <a:pt x="456" y="0"/>
                    <a:pt x="152" y="250"/>
                    <a:pt x="90" y="544"/>
                  </a:cubicBezTo>
                  <a:cubicBezTo>
                    <a:pt x="1" y="982"/>
                    <a:pt x="331" y="1365"/>
                    <a:pt x="750" y="1365"/>
                  </a:cubicBezTo>
                  <a:lnTo>
                    <a:pt x="13489" y="1365"/>
                  </a:lnTo>
                  <a:cubicBezTo>
                    <a:pt x="13793" y="1365"/>
                    <a:pt x="14105" y="1124"/>
                    <a:pt x="14167" y="830"/>
                  </a:cubicBezTo>
                  <a:cubicBezTo>
                    <a:pt x="14256" y="393"/>
                    <a:pt x="13926" y="0"/>
                    <a:pt x="135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4"/>
            <p:cNvSpPr/>
            <p:nvPr/>
          </p:nvSpPr>
          <p:spPr>
            <a:xfrm>
              <a:off x="4241430" y="4301711"/>
              <a:ext cx="55186" cy="89810"/>
            </a:xfrm>
            <a:custGeom>
              <a:rect b="b" l="l" r="r" t="t"/>
              <a:pathLst>
                <a:path extrusionOk="0" h="3442" w="2115">
                  <a:moveTo>
                    <a:pt x="1057" y="0"/>
                  </a:moveTo>
                  <a:cubicBezTo>
                    <a:pt x="999" y="0"/>
                    <a:pt x="941" y="29"/>
                    <a:pt x="910" y="87"/>
                  </a:cubicBezTo>
                  <a:cubicBezTo>
                    <a:pt x="482" y="908"/>
                    <a:pt x="0" y="1925"/>
                    <a:pt x="0" y="2380"/>
                  </a:cubicBezTo>
                  <a:cubicBezTo>
                    <a:pt x="0" y="2960"/>
                    <a:pt x="473" y="3441"/>
                    <a:pt x="1062" y="3441"/>
                  </a:cubicBezTo>
                  <a:cubicBezTo>
                    <a:pt x="1642" y="3441"/>
                    <a:pt x="2115" y="2960"/>
                    <a:pt x="2115" y="2380"/>
                  </a:cubicBezTo>
                  <a:cubicBezTo>
                    <a:pt x="2115" y="1925"/>
                    <a:pt x="1624" y="899"/>
                    <a:pt x="1205" y="87"/>
                  </a:cubicBezTo>
                  <a:cubicBezTo>
                    <a:pt x="1173" y="29"/>
                    <a:pt x="1115" y="0"/>
                    <a:pt x="10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4"/>
            <p:cNvSpPr/>
            <p:nvPr/>
          </p:nvSpPr>
          <p:spPr>
            <a:xfrm>
              <a:off x="4099197" y="4144763"/>
              <a:ext cx="341029" cy="380585"/>
            </a:xfrm>
            <a:custGeom>
              <a:rect b="b" l="l" r="r" t="t"/>
              <a:pathLst>
                <a:path extrusionOk="0" h="14586" w="13070">
                  <a:moveTo>
                    <a:pt x="6513" y="4211"/>
                  </a:moveTo>
                  <a:cubicBezTo>
                    <a:pt x="6798" y="4211"/>
                    <a:pt x="7057" y="4371"/>
                    <a:pt x="7191" y="4621"/>
                  </a:cubicBezTo>
                  <a:lnTo>
                    <a:pt x="7298" y="4826"/>
                  </a:lnTo>
                  <a:cubicBezTo>
                    <a:pt x="8056" y="6236"/>
                    <a:pt x="8734" y="7565"/>
                    <a:pt x="8734" y="8404"/>
                  </a:cubicBezTo>
                  <a:cubicBezTo>
                    <a:pt x="8734" y="9626"/>
                    <a:pt x="7735" y="10625"/>
                    <a:pt x="6513" y="10625"/>
                  </a:cubicBezTo>
                  <a:cubicBezTo>
                    <a:pt x="5282" y="10625"/>
                    <a:pt x="4283" y="9626"/>
                    <a:pt x="4283" y="8404"/>
                  </a:cubicBezTo>
                  <a:cubicBezTo>
                    <a:pt x="4283" y="7574"/>
                    <a:pt x="4952" y="6254"/>
                    <a:pt x="5701" y="4853"/>
                  </a:cubicBezTo>
                  <a:cubicBezTo>
                    <a:pt x="5746" y="4773"/>
                    <a:pt x="5781" y="4693"/>
                    <a:pt x="5826" y="4621"/>
                  </a:cubicBezTo>
                  <a:cubicBezTo>
                    <a:pt x="5960" y="4371"/>
                    <a:pt x="6218" y="4211"/>
                    <a:pt x="6513" y="4211"/>
                  </a:cubicBezTo>
                  <a:close/>
                  <a:moveTo>
                    <a:pt x="0" y="0"/>
                  </a:moveTo>
                  <a:lnTo>
                    <a:pt x="0" y="1401"/>
                  </a:lnTo>
                  <a:lnTo>
                    <a:pt x="4479" y="1401"/>
                  </a:lnTo>
                  <a:cubicBezTo>
                    <a:pt x="4809" y="1401"/>
                    <a:pt x="5121" y="1677"/>
                    <a:pt x="5157" y="2007"/>
                  </a:cubicBezTo>
                  <a:cubicBezTo>
                    <a:pt x="5184" y="2400"/>
                    <a:pt x="4880" y="2730"/>
                    <a:pt x="4497" y="2730"/>
                  </a:cubicBezTo>
                  <a:lnTo>
                    <a:pt x="0" y="2730"/>
                  </a:lnTo>
                  <a:lnTo>
                    <a:pt x="0" y="12008"/>
                  </a:lnTo>
                  <a:lnTo>
                    <a:pt x="2266" y="12008"/>
                  </a:lnTo>
                  <a:cubicBezTo>
                    <a:pt x="2597" y="12008"/>
                    <a:pt x="2909" y="12284"/>
                    <a:pt x="2944" y="12614"/>
                  </a:cubicBezTo>
                  <a:cubicBezTo>
                    <a:pt x="2971" y="13007"/>
                    <a:pt x="2668" y="13337"/>
                    <a:pt x="2284" y="13337"/>
                  </a:cubicBezTo>
                  <a:lnTo>
                    <a:pt x="0" y="13337"/>
                  </a:lnTo>
                  <a:lnTo>
                    <a:pt x="0" y="14586"/>
                  </a:lnTo>
                  <a:lnTo>
                    <a:pt x="13070" y="14586"/>
                  </a:lnTo>
                  <a:lnTo>
                    <a:pt x="13070" y="13257"/>
                  </a:lnTo>
                  <a:lnTo>
                    <a:pt x="8574" y="13257"/>
                  </a:lnTo>
                  <a:cubicBezTo>
                    <a:pt x="8563" y="13257"/>
                    <a:pt x="8553" y="13258"/>
                    <a:pt x="8542" y="13258"/>
                  </a:cubicBezTo>
                  <a:cubicBezTo>
                    <a:pt x="8191" y="13258"/>
                    <a:pt x="7913" y="12970"/>
                    <a:pt x="7913" y="12614"/>
                  </a:cubicBezTo>
                  <a:cubicBezTo>
                    <a:pt x="7913" y="12249"/>
                    <a:pt x="8208" y="11954"/>
                    <a:pt x="8574" y="11936"/>
                  </a:cubicBezTo>
                  <a:lnTo>
                    <a:pt x="13070" y="11936"/>
                  </a:lnTo>
                  <a:lnTo>
                    <a:pt x="13070" y="2730"/>
                  </a:lnTo>
                  <a:lnTo>
                    <a:pt x="10759" y="2730"/>
                  </a:lnTo>
                  <a:cubicBezTo>
                    <a:pt x="10429" y="2730"/>
                    <a:pt x="10117" y="2462"/>
                    <a:pt x="10090" y="2123"/>
                  </a:cubicBezTo>
                  <a:cubicBezTo>
                    <a:pt x="10055" y="1731"/>
                    <a:pt x="10358" y="1401"/>
                    <a:pt x="10750" y="1401"/>
                  </a:cubicBezTo>
                  <a:lnTo>
                    <a:pt x="13070" y="1401"/>
                  </a:lnTo>
                  <a:lnTo>
                    <a:pt x="130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64"/>
          <p:cNvGrpSpPr/>
          <p:nvPr/>
        </p:nvGrpSpPr>
        <p:grpSpPr>
          <a:xfrm>
            <a:off x="3198572" y="2836097"/>
            <a:ext cx="269163" cy="269906"/>
            <a:chOff x="4618524" y="4074417"/>
            <a:chExt cx="519821" cy="521256"/>
          </a:xfrm>
        </p:grpSpPr>
        <p:sp>
          <p:nvSpPr>
            <p:cNvPr id="715" name="Google Shape;715;p64"/>
            <p:cNvSpPr/>
            <p:nvPr/>
          </p:nvSpPr>
          <p:spPr>
            <a:xfrm>
              <a:off x="4837103" y="4502052"/>
              <a:ext cx="78460" cy="93620"/>
            </a:xfrm>
            <a:custGeom>
              <a:rect b="b" l="l" r="r" t="t"/>
              <a:pathLst>
                <a:path extrusionOk="0" h="3588" w="3007">
                  <a:moveTo>
                    <a:pt x="0" y="1"/>
                  </a:moveTo>
                  <a:lnTo>
                    <a:pt x="0" y="3587"/>
                  </a:lnTo>
                  <a:lnTo>
                    <a:pt x="3007" y="3587"/>
                  </a:lnTo>
                  <a:lnTo>
                    <a:pt x="30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4"/>
            <p:cNvSpPr/>
            <p:nvPr/>
          </p:nvSpPr>
          <p:spPr>
            <a:xfrm>
              <a:off x="4618524" y="4307478"/>
              <a:ext cx="51454" cy="33764"/>
            </a:xfrm>
            <a:custGeom>
              <a:rect b="b" l="l" r="r" t="t"/>
              <a:pathLst>
                <a:path extrusionOk="0" h="1294" w="1972">
                  <a:moveTo>
                    <a:pt x="627" y="1"/>
                  </a:moveTo>
                  <a:cubicBezTo>
                    <a:pt x="351" y="1"/>
                    <a:pt x="102" y="203"/>
                    <a:pt x="54" y="491"/>
                  </a:cubicBezTo>
                  <a:cubicBezTo>
                    <a:pt x="0" y="803"/>
                    <a:pt x="214" y="1106"/>
                    <a:pt x="536" y="1160"/>
                  </a:cubicBezTo>
                  <a:lnTo>
                    <a:pt x="1249" y="1285"/>
                  </a:lnTo>
                  <a:cubicBezTo>
                    <a:pt x="1276" y="1285"/>
                    <a:pt x="1312" y="1293"/>
                    <a:pt x="1347" y="1293"/>
                  </a:cubicBezTo>
                  <a:cubicBezTo>
                    <a:pt x="1624" y="1293"/>
                    <a:pt x="1874" y="1088"/>
                    <a:pt x="1918" y="803"/>
                  </a:cubicBezTo>
                  <a:cubicBezTo>
                    <a:pt x="1972" y="482"/>
                    <a:pt x="1758" y="178"/>
                    <a:pt x="1437" y="125"/>
                  </a:cubicBezTo>
                  <a:lnTo>
                    <a:pt x="723" y="9"/>
                  </a:lnTo>
                  <a:cubicBezTo>
                    <a:pt x="691" y="3"/>
                    <a:pt x="659" y="1"/>
                    <a:pt x="6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4"/>
            <p:cNvSpPr/>
            <p:nvPr/>
          </p:nvSpPr>
          <p:spPr>
            <a:xfrm>
              <a:off x="4698603" y="4125428"/>
              <a:ext cx="356163" cy="346169"/>
            </a:xfrm>
            <a:custGeom>
              <a:rect b="b" l="l" r="r" t="t"/>
              <a:pathLst>
                <a:path extrusionOk="0" h="13267" w="13650">
                  <a:moveTo>
                    <a:pt x="6838" y="4653"/>
                  </a:moveTo>
                  <a:cubicBezTo>
                    <a:pt x="7160" y="4653"/>
                    <a:pt x="7414" y="4914"/>
                    <a:pt x="7414" y="5237"/>
                  </a:cubicBezTo>
                  <a:lnTo>
                    <a:pt x="7414" y="9234"/>
                  </a:lnTo>
                  <a:cubicBezTo>
                    <a:pt x="7414" y="9557"/>
                    <a:pt x="7160" y="9819"/>
                    <a:pt x="6838" y="9819"/>
                  </a:cubicBezTo>
                  <a:cubicBezTo>
                    <a:pt x="6813" y="9819"/>
                    <a:pt x="6788" y="9817"/>
                    <a:pt x="6762" y="9814"/>
                  </a:cubicBezTo>
                  <a:cubicBezTo>
                    <a:pt x="6468" y="9787"/>
                    <a:pt x="6245" y="9519"/>
                    <a:pt x="6245" y="9225"/>
                  </a:cubicBezTo>
                  <a:lnTo>
                    <a:pt x="6245" y="5246"/>
                  </a:lnTo>
                  <a:cubicBezTo>
                    <a:pt x="6245" y="4952"/>
                    <a:pt x="6468" y="4684"/>
                    <a:pt x="6762" y="4657"/>
                  </a:cubicBezTo>
                  <a:cubicBezTo>
                    <a:pt x="6788" y="4654"/>
                    <a:pt x="6813" y="4653"/>
                    <a:pt x="6838" y="4653"/>
                  </a:cubicBezTo>
                  <a:close/>
                  <a:moveTo>
                    <a:pt x="6825" y="10813"/>
                  </a:moveTo>
                  <a:cubicBezTo>
                    <a:pt x="7164" y="10813"/>
                    <a:pt x="7431" y="11090"/>
                    <a:pt x="7431" y="11420"/>
                  </a:cubicBezTo>
                  <a:cubicBezTo>
                    <a:pt x="7431" y="11750"/>
                    <a:pt x="7164" y="12017"/>
                    <a:pt x="6825" y="12017"/>
                  </a:cubicBezTo>
                  <a:cubicBezTo>
                    <a:pt x="6495" y="12017"/>
                    <a:pt x="6227" y="11750"/>
                    <a:pt x="6227" y="11420"/>
                  </a:cubicBezTo>
                  <a:cubicBezTo>
                    <a:pt x="6227" y="11090"/>
                    <a:pt x="6495" y="10813"/>
                    <a:pt x="6825" y="10813"/>
                  </a:cubicBezTo>
                  <a:close/>
                  <a:moveTo>
                    <a:pt x="6825" y="1"/>
                  </a:moveTo>
                  <a:cubicBezTo>
                    <a:pt x="6530" y="1"/>
                    <a:pt x="6263" y="170"/>
                    <a:pt x="6120" y="429"/>
                  </a:cubicBezTo>
                  <a:lnTo>
                    <a:pt x="134" y="11937"/>
                  </a:lnTo>
                  <a:cubicBezTo>
                    <a:pt x="27" y="12151"/>
                    <a:pt x="0" y="12410"/>
                    <a:pt x="80" y="12642"/>
                  </a:cubicBezTo>
                  <a:cubicBezTo>
                    <a:pt x="205" y="13008"/>
                    <a:pt x="544" y="13266"/>
                    <a:pt x="937" y="13266"/>
                  </a:cubicBezTo>
                  <a:lnTo>
                    <a:pt x="12722" y="13266"/>
                  </a:lnTo>
                  <a:cubicBezTo>
                    <a:pt x="13114" y="13266"/>
                    <a:pt x="13453" y="13008"/>
                    <a:pt x="13578" y="12642"/>
                  </a:cubicBezTo>
                  <a:cubicBezTo>
                    <a:pt x="13649" y="12410"/>
                    <a:pt x="13632" y="12151"/>
                    <a:pt x="13524" y="11937"/>
                  </a:cubicBezTo>
                  <a:lnTo>
                    <a:pt x="7538" y="429"/>
                  </a:lnTo>
                  <a:cubicBezTo>
                    <a:pt x="7396" y="170"/>
                    <a:pt x="7128" y="1"/>
                    <a:pt x="6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4"/>
            <p:cNvSpPr/>
            <p:nvPr/>
          </p:nvSpPr>
          <p:spPr>
            <a:xfrm>
              <a:off x="4714415" y="4074417"/>
              <a:ext cx="57769" cy="58030"/>
            </a:xfrm>
            <a:custGeom>
              <a:rect b="b" l="l" r="r" t="t"/>
              <a:pathLst>
                <a:path extrusionOk="0" h="2224" w="2214">
                  <a:moveTo>
                    <a:pt x="655" y="0"/>
                  </a:moveTo>
                  <a:cubicBezTo>
                    <a:pt x="521" y="0"/>
                    <a:pt x="386" y="48"/>
                    <a:pt x="277" y="145"/>
                  </a:cubicBezTo>
                  <a:cubicBezTo>
                    <a:pt x="28" y="350"/>
                    <a:pt x="1" y="725"/>
                    <a:pt x="215" y="965"/>
                  </a:cubicBezTo>
                  <a:lnTo>
                    <a:pt x="1116" y="2027"/>
                  </a:lnTo>
                  <a:cubicBezTo>
                    <a:pt x="1232" y="2161"/>
                    <a:pt x="1401" y="2223"/>
                    <a:pt x="1562" y="2223"/>
                  </a:cubicBezTo>
                  <a:cubicBezTo>
                    <a:pt x="1696" y="2223"/>
                    <a:pt x="1830" y="2179"/>
                    <a:pt x="1946" y="2090"/>
                  </a:cubicBezTo>
                  <a:cubicBezTo>
                    <a:pt x="2186" y="1875"/>
                    <a:pt x="2213" y="1510"/>
                    <a:pt x="2008" y="1260"/>
                  </a:cubicBezTo>
                  <a:lnTo>
                    <a:pt x="1098" y="207"/>
                  </a:lnTo>
                  <a:cubicBezTo>
                    <a:pt x="981" y="70"/>
                    <a:pt x="818" y="0"/>
                    <a:pt x="6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4"/>
            <p:cNvSpPr/>
            <p:nvPr/>
          </p:nvSpPr>
          <p:spPr>
            <a:xfrm>
              <a:off x="4626899" y="4176361"/>
              <a:ext cx="81957" cy="61056"/>
            </a:xfrm>
            <a:custGeom>
              <a:rect b="b" l="l" r="r" t="t"/>
              <a:pathLst>
                <a:path extrusionOk="0" h="2340" w="3141">
                  <a:moveTo>
                    <a:pt x="667" y="1"/>
                  </a:moveTo>
                  <a:cubicBezTo>
                    <a:pt x="474" y="1"/>
                    <a:pt x="284" y="93"/>
                    <a:pt x="170" y="270"/>
                  </a:cubicBezTo>
                  <a:cubicBezTo>
                    <a:pt x="0" y="538"/>
                    <a:pt x="72" y="903"/>
                    <a:pt x="348" y="1082"/>
                  </a:cubicBezTo>
                  <a:lnTo>
                    <a:pt x="2159" y="2242"/>
                  </a:lnTo>
                  <a:cubicBezTo>
                    <a:pt x="2258" y="2313"/>
                    <a:pt x="2365" y="2340"/>
                    <a:pt x="2472" y="2340"/>
                  </a:cubicBezTo>
                  <a:cubicBezTo>
                    <a:pt x="2668" y="2340"/>
                    <a:pt x="2855" y="2242"/>
                    <a:pt x="2962" y="2072"/>
                  </a:cubicBezTo>
                  <a:cubicBezTo>
                    <a:pt x="3141" y="1804"/>
                    <a:pt x="3060" y="1439"/>
                    <a:pt x="2793" y="1260"/>
                  </a:cubicBezTo>
                  <a:lnTo>
                    <a:pt x="982" y="92"/>
                  </a:lnTo>
                  <a:cubicBezTo>
                    <a:pt x="885" y="30"/>
                    <a:pt x="775"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4"/>
            <p:cNvSpPr/>
            <p:nvPr/>
          </p:nvSpPr>
          <p:spPr>
            <a:xfrm>
              <a:off x="4984450" y="4074417"/>
              <a:ext cx="57743" cy="58030"/>
            </a:xfrm>
            <a:custGeom>
              <a:rect b="b" l="l" r="r" t="t"/>
              <a:pathLst>
                <a:path extrusionOk="0" h="2224" w="2213">
                  <a:moveTo>
                    <a:pt x="1560" y="0"/>
                  </a:moveTo>
                  <a:cubicBezTo>
                    <a:pt x="1396" y="0"/>
                    <a:pt x="1233" y="70"/>
                    <a:pt x="1115" y="207"/>
                  </a:cubicBezTo>
                  <a:lnTo>
                    <a:pt x="214" y="1260"/>
                  </a:lnTo>
                  <a:cubicBezTo>
                    <a:pt x="0" y="1510"/>
                    <a:pt x="27" y="1875"/>
                    <a:pt x="277" y="2090"/>
                  </a:cubicBezTo>
                  <a:cubicBezTo>
                    <a:pt x="384" y="2179"/>
                    <a:pt x="518" y="2223"/>
                    <a:pt x="651" y="2223"/>
                  </a:cubicBezTo>
                  <a:cubicBezTo>
                    <a:pt x="821" y="2223"/>
                    <a:pt x="982" y="2161"/>
                    <a:pt x="1098" y="2027"/>
                  </a:cubicBezTo>
                  <a:lnTo>
                    <a:pt x="2007" y="965"/>
                  </a:lnTo>
                  <a:cubicBezTo>
                    <a:pt x="2213" y="725"/>
                    <a:pt x="2186" y="350"/>
                    <a:pt x="1945" y="145"/>
                  </a:cubicBezTo>
                  <a:cubicBezTo>
                    <a:pt x="1832" y="48"/>
                    <a:pt x="1695" y="0"/>
                    <a:pt x="1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4"/>
            <p:cNvSpPr/>
            <p:nvPr/>
          </p:nvSpPr>
          <p:spPr>
            <a:xfrm>
              <a:off x="5047751" y="4176361"/>
              <a:ext cx="82191" cy="61056"/>
            </a:xfrm>
            <a:custGeom>
              <a:rect b="b" l="l" r="r" t="t"/>
              <a:pathLst>
                <a:path extrusionOk="0" h="2340" w="3150">
                  <a:moveTo>
                    <a:pt x="2479" y="1"/>
                  </a:moveTo>
                  <a:cubicBezTo>
                    <a:pt x="2370" y="1"/>
                    <a:pt x="2260" y="30"/>
                    <a:pt x="2160" y="92"/>
                  </a:cubicBezTo>
                  <a:lnTo>
                    <a:pt x="358" y="1260"/>
                  </a:lnTo>
                  <a:cubicBezTo>
                    <a:pt x="81" y="1439"/>
                    <a:pt x="1" y="1804"/>
                    <a:pt x="179" y="2072"/>
                  </a:cubicBezTo>
                  <a:cubicBezTo>
                    <a:pt x="295" y="2242"/>
                    <a:pt x="482" y="2340"/>
                    <a:pt x="670" y="2340"/>
                  </a:cubicBezTo>
                  <a:cubicBezTo>
                    <a:pt x="777" y="2340"/>
                    <a:pt x="893" y="2313"/>
                    <a:pt x="991" y="2242"/>
                  </a:cubicBezTo>
                  <a:lnTo>
                    <a:pt x="2802" y="1082"/>
                  </a:lnTo>
                  <a:cubicBezTo>
                    <a:pt x="3070" y="903"/>
                    <a:pt x="3150" y="538"/>
                    <a:pt x="2971" y="270"/>
                  </a:cubicBezTo>
                  <a:cubicBezTo>
                    <a:pt x="2858" y="93"/>
                    <a:pt x="2671" y="1"/>
                    <a:pt x="2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4"/>
            <p:cNvSpPr/>
            <p:nvPr/>
          </p:nvSpPr>
          <p:spPr>
            <a:xfrm>
              <a:off x="5086629" y="4307478"/>
              <a:ext cx="51715" cy="33764"/>
            </a:xfrm>
            <a:custGeom>
              <a:rect b="b" l="l" r="r" t="t"/>
              <a:pathLst>
                <a:path extrusionOk="0" h="1294" w="1982">
                  <a:moveTo>
                    <a:pt x="1348" y="1"/>
                  </a:moveTo>
                  <a:cubicBezTo>
                    <a:pt x="1316" y="1"/>
                    <a:pt x="1283" y="3"/>
                    <a:pt x="1250" y="9"/>
                  </a:cubicBezTo>
                  <a:lnTo>
                    <a:pt x="536" y="125"/>
                  </a:lnTo>
                  <a:cubicBezTo>
                    <a:pt x="215" y="178"/>
                    <a:pt x="1" y="482"/>
                    <a:pt x="54" y="803"/>
                  </a:cubicBezTo>
                  <a:cubicBezTo>
                    <a:pt x="108" y="1088"/>
                    <a:pt x="348" y="1293"/>
                    <a:pt x="634" y="1293"/>
                  </a:cubicBezTo>
                  <a:cubicBezTo>
                    <a:pt x="661" y="1293"/>
                    <a:pt x="696" y="1285"/>
                    <a:pt x="732" y="1285"/>
                  </a:cubicBezTo>
                  <a:lnTo>
                    <a:pt x="1446" y="1160"/>
                  </a:lnTo>
                  <a:cubicBezTo>
                    <a:pt x="1767" y="1106"/>
                    <a:pt x="1981" y="803"/>
                    <a:pt x="1928" y="491"/>
                  </a:cubicBezTo>
                  <a:cubicBezTo>
                    <a:pt x="1880" y="203"/>
                    <a:pt x="1631" y="1"/>
                    <a:pt x="1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5"/>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IONIZING AND NON-IONIZING RADIATION</a:t>
            </a:r>
            <a:endParaRPr/>
          </a:p>
        </p:txBody>
      </p:sp>
      <p:sp>
        <p:nvSpPr>
          <p:cNvPr id="728" name="Google Shape;728;p65"/>
          <p:cNvSpPr txBox="1"/>
          <p:nvPr>
            <p:ph idx="4294967295" type="subTitle"/>
          </p:nvPr>
        </p:nvSpPr>
        <p:spPr>
          <a:xfrm>
            <a:off x="3660350" y="2137602"/>
            <a:ext cx="1823100" cy="380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latin typeface="Oxanium"/>
                <a:ea typeface="Oxanium"/>
                <a:cs typeface="Oxanium"/>
                <a:sym typeface="Oxanium"/>
              </a:rPr>
              <a:t>Feature 01</a:t>
            </a:r>
            <a:endParaRPr b="1" sz="2000">
              <a:latin typeface="Oxanium"/>
              <a:ea typeface="Oxanium"/>
              <a:cs typeface="Oxanium"/>
              <a:sym typeface="Oxanium"/>
            </a:endParaRPr>
          </a:p>
        </p:txBody>
      </p:sp>
      <p:sp>
        <p:nvSpPr>
          <p:cNvPr id="729" name="Google Shape;729;p65"/>
          <p:cNvSpPr txBox="1"/>
          <p:nvPr>
            <p:ph idx="4294967295" type="subTitle"/>
          </p:nvPr>
        </p:nvSpPr>
        <p:spPr>
          <a:xfrm>
            <a:off x="3660350" y="2825877"/>
            <a:ext cx="1823100" cy="380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latin typeface="Oxanium"/>
                <a:ea typeface="Oxanium"/>
                <a:cs typeface="Oxanium"/>
                <a:sym typeface="Oxanium"/>
              </a:rPr>
              <a:t>Feature 02</a:t>
            </a:r>
            <a:endParaRPr b="1" sz="2000">
              <a:latin typeface="Oxanium"/>
              <a:ea typeface="Oxanium"/>
              <a:cs typeface="Oxanium"/>
              <a:sym typeface="Oxanium"/>
            </a:endParaRPr>
          </a:p>
        </p:txBody>
      </p:sp>
      <p:sp>
        <p:nvSpPr>
          <p:cNvPr id="730" name="Google Shape;730;p65"/>
          <p:cNvSpPr txBox="1"/>
          <p:nvPr>
            <p:ph idx="4294967295" type="subTitle"/>
          </p:nvPr>
        </p:nvSpPr>
        <p:spPr>
          <a:xfrm>
            <a:off x="3660350" y="3514152"/>
            <a:ext cx="1823100" cy="380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latin typeface="Oxanium"/>
                <a:ea typeface="Oxanium"/>
                <a:cs typeface="Oxanium"/>
                <a:sym typeface="Oxanium"/>
              </a:rPr>
              <a:t>Feature 03</a:t>
            </a:r>
            <a:endParaRPr b="1" sz="2000">
              <a:latin typeface="Oxanium"/>
              <a:ea typeface="Oxanium"/>
              <a:cs typeface="Oxanium"/>
              <a:sym typeface="Oxanium"/>
            </a:endParaRPr>
          </a:p>
        </p:txBody>
      </p:sp>
      <p:sp>
        <p:nvSpPr>
          <p:cNvPr id="731" name="Google Shape;731;p65"/>
          <p:cNvSpPr txBox="1"/>
          <p:nvPr/>
        </p:nvSpPr>
        <p:spPr>
          <a:xfrm>
            <a:off x="811725" y="2015508"/>
            <a:ext cx="2256900" cy="6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Mercury is </a:t>
            </a:r>
            <a:r>
              <a:rPr lang="en">
                <a:solidFill>
                  <a:schemeClr val="lt1"/>
                </a:solidFill>
                <a:latin typeface="Barlow"/>
                <a:ea typeface="Barlow"/>
                <a:cs typeface="Barlow"/>
                <a:sym typeface="Barlow"/>
              </a:rPr>
              <a:t>the smallest planet in the Solar System</a:t>
            </a:r>
            <a:endParaRPr>
              <a:solidFill>
                <a:schemeClr val="lt1"/>
              </a:solidFill>
              <a:latin typeface="Barlow"/>
              <a:ea typeface="Barlow"/>
              <a:cs typeface="Barlow"/>
              <a:sym typeface="Barlow"/>
            </a:endParaRPr>
          </a:p>
        </p:txBody>
      </p:sp>
      <p:sp>
        <p:nvSpPr>
          <p:cNvPr id="732" name="Google Shape;732;p65"/>
          <p:cNvSpPr txBox="1"/>
          <p:nvPr/>
        </p:nvSpPr>
        <p:spPr>
          <a:xfrm>
            <a:off x="6075375" y="2015508"/>
            <a:ext cx="2256900" cy="6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Jupiter is the biggest planet of them all</a:t>
            </a:r>
            <a:endParaRPr>
              <a:solidFill>
                <a:schemeClr val="lt1"/>
              </a:solidFill>
              <a:latin typeface="Barlow"/>
              <a:ea typeface="Barlow"/>
              <a:cs typeface="Barlow"/>
              <a:sym typeface="Barlow"/>
            </a:endParaRPr>
          </a:p>
        </p:txBody>
      </p:sp>
      <p:sp>
        <p:nvSpPr>
          <p:cNvPr id="733" name="Google Shape;733;p65"/>
          <p:cNvSpPr txBox="1"/>
          <p:nvPr/>
        </p:nvSpPr>
        <p:spPr>
          <a:xfrm>
            <a:off x="811725" y="2703783"/>
            <a:ext cx="2256900" cy="6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Neptune is the farthest planet from the Sun</a:t>
            </a:r>
            <a:endParaRPr>
              <a:solidFill>
                <a:schemeClr val="lt1"/>
              </a:solidFill>
              <a:latin typeface="Barlow"/>
              <a:ea typeface="Barlow"/>
              <a:cs typeface="Barlow"/>
              <a:sym typeface="Barlow"/>
            </a:endParaRPr>
          </a:p>
        </p:txBody>
      </p:sp>
      <p:sp>
        <p:nvSpPr>
          <p:cNvPr id="734" name="Google Shape;734;p65"/>
          <p:cNvSpPr txBox="1"/>
          <p:nvPr/>
        </p:nvSpPr>
        <p:spPr>
          <a:xfrm>
            <a:off x="6075375" y="2703783"/>
            <a:ext cx="2256900" cy="6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Despite being red, Mars is a cold place</a:t>
            </a:r>
            <a:endParaRPr>
              <a:solidFill>
                <a:schemeClr val="lt1"/>
              </a:solidFill>
              <a:latin typeface="Barlow"/>
              <a:ea typeface="Barlow"/>
              <a:cs typeface="Barlow"/>
              <a:sym typeface="Barlow"/>
            </a:endParaRPr>
          </a:p>
        </p:txBody>
      </p:sp>
      <p:sp>
        <p:nvSpPr>
          <p:cNvPr id="735" name="Google Shape;735;p65"/>
          <p:cNvSpPr txBox="1"/>
          <p:nvPr/>
        </p:nvSpPr>
        <p:spPr>
          <a:xfrm>
            <a:off x="811725" y="3392058"/>
            <a:ext cx="2256900" cy="6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Saturn is a gas giant and has several rings</a:t>
            </a:r>
            <a:endParaRPr>
              <a:solidFill>
                <a:schemeClr val="lt1"/>
              </a:solidFill>
              <a:latin typeface="Barlow"/>
              <a:ea typeface="Barlow"/>
              <a:cs typeface="Barlow"/>
              <a:sym typeface="Barlow"/>
            </a:endParaRPr>
          </a:p>
        </p:txBody>
      </p:sp>
      <p:sp>
        <p:nvSpPr>
          <p:cNvPr id="736" name="Google Shape;736;p65"/>
          <p:cNvSpPr txBox="1"/>
          <p:nvPr/>
        </p:nvSpPr>
        <p:spPr>
          <a:xfrm>
            <a:off x="6075375" y="3392058"/>
            <a:ext cx="2256900" cy="6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Venus is the second planet from the Sun</a:t>
            </a:r>
            <a:endParaRPr>
              <a:solidFill>
                <a:schemeClr val="lt1"/>
              </a:solidFill>
              <a:latin typeface="Barlow"/>
              <a:ea typeface="Barlow"/>
              <a:cs typeface="Barlow"/>
              <a:sym typeface="Barlow"/>
            </a:endParaRPr>
          </a:p>
        </p:txBody>
      </p:sp>
      <p:cxnSp>
        <p:nvCxnSpPr>
          <p:cNvPr id="737" name="Google Shape;737;p65"/>
          <p:cNvCxnSpPr>
            <a:stCxn id="728" idx="1"/>
            <a:endCxn id="731" idx="3"/>
          </p:cNvCxnSpPr>
          <p:nvPr/>
        </p:nvCxnSpPr>
        <p:spPr>
          <a:xfrm rot="10800000">
            <a:off x="3068750" y="2327952"/>
            <a:ext cx="591600" cy="0"/>
          </a:xfrm>
          <a:prstGeom prst="straightConnector1">
            <a:avLst/>
          </a:prstGeom>
          <a:noFill/>
          <a:ln cap="flat" cmpd="sng" w="9525">
            <a:solidFill>
              <a:schemeClr val="lt1"/>
            </a:solidFill>
            <a:prstDash val="solid"/>
            <a:round/>
            <a:headEnd len="med" w="med" type="none"/>
            <a:tailEnd len="med" w="med" type="none"/>
          </a:ln>
        </p:spPr>
      </p:cxnSp>
      <p:cxnSp>
        <p:nvCxnSpPr>
          <p:cNvPr id="738" name="Google Shape;738;p65"/>
          <p:cNvCxnSpPr>
            <a:stCxn id="732" idx="1"/>
            <a:endCxn id="728" idx="3"/>
          </p:cNvCxnSpPr>
          <p:nvPr/>
        </p:nvCxnSpPr>
        <p:spPr>
          <a:xfrm rot="10800000">
            <a:off x="5483475" y="2327958"/>
            <a:ext cx="591900" cy="0"/>
          </a:xfrm>
          <a:prstGeom prst="straightConnector1">
            <a:avLst/>
          </a:prstGeom>
          <a:noFill/>
          <a:ln cap="flat" cmpd="sng" w="9525">
            <a:solidFill>
              <a:schemeClr val="lt1"/>
            </a:solidFill>
            <a:prstDash val="solid"/>
            <a:round/>
            <a:headEnd len="med" w="med" type="none"/>
            <a:tailEnd len="med" w="med" type="none"/>
          </a:ln>
        </p:spPr>
      </p:cxnSp>
      <p:cxnSp>
        <p:nvCxnSpPr>
          <p:cNvPr id="739" name="Google Shape;739;p65"/>
          <p:cNvCxnSpPr>
            <a:stCxn id="729" idx="1"/>
            <a:endCxn id="733" idx="3"/>
          </p:cNvCxnSpPr>
          <p:nvPr/>
        </p:nvCxnSpPr>
        <p:spPr>
          <a:xfrm rot="10800000">
            <a:off x="3068750" y="3016227"/>
            <a:ext cx="591600" cy="0"/>
          </a:xfrm>
          <a:prstGeom prst="straightConnector1">
            <a:avLst/>
          </a:prstGeom>
          <a:noFill/>
          <a:ln cap="flat" cmpd="sng" w="9525">
            <a:solidFill>
              <a:schemeClr val="lt1"/>
            </a:solidFill>
            <a:prstDash val="solid"/>
            <a:round/>
            <a:headEnd len="med" w="med" type="none"/>
            <a:tailEnd len="med" w="med" type="none"/>
          </a:ln>
        </p:spPr>
      </p:cxnSp>
      <p:cxnSp>
        <p:nvCxnSpPr>
          <p:cNvPr id="740" name="Google Shape;740;p65"/>
          <p:cNvCxnSpPr>
            <a:stCxn id="734" idx="1"/>
            <a:endCxn id="729" idx="3"/>
          </p:cNvCxnSpPr>
          <p:nvPr/>
        </p:nvCxnSpPr>
        <p:spPr>
          <a:xfrm rot="10800000">
            <a:off x="5483475" y="3016233"/>
            <a:ext cx="591900" cy="0"/>
          </a:xfrm>
          <a:prstGeom prst="straightConnector1">
            <a:avLst/>
          </a:prstGeom>
          <a:noFill/>
          <a:ln cap="flat" cmpd="sng" w="9525">
            <a:solidFill>
              <a:schemeClr val="lt1"/>
            </a:solidFill>
            <a:prstDash val="solid"/>
            <a:round/>
            <a:headEnd len="med" w="med" type="none"/>
            <a:tailEnd len="med" w="med" type="none"/>
          </a:ln>
        </p:spPr>
      </p:cxnSp>
      <p:cxnSp>
        <p:nvCxnSpPr>
          <p:cNvPr id="741" name="Google Shape;741;p65"/>
          <p:cNvCxnSpPr>
            <a:stCxn id="730" idx="1"/>
            <a:endCxn id="735" idx="3"/>
          </p:cNvCxnSpPr>
          <p:nvPr/>
        </p:nvCxnSpPr>
        <p:spPr>
          <a:xfrm rot="10800000">
            <a:off x="3068750" y="3704502"/>
            <a:ext cx="591600" cy="0"/>
          </a:xfrm>
          <a:prstGeom prst="straightConnector1">
            <a:avLst/>
          </a:prstGeom>
          <a:noFill/>
          <a:ln cap="flat" cmpd="sng" w="9525">
            <a:solidFill>
              <a:schemeClr val="lt1"/>
            </a:solidFill>
            <a:prstDash val="solid"/>
            <a:round/>
            <a:headEnd len="med" w="med" type="none"/>
            <a:tailEnd len="med" w="med" type="none"/>
          </a:ln>
        </p:spPr>
      </p:cxnSp>
      <p:cxnSp>
        <p:nvCxnSpPr>
          <p:cNvPr id="742" name="Google Shape;742;p65"/>
          <p:cNvCxnSpPr>
            <a:stCxn id="736" idx="1"/>
            <a:endCxn id="730" idx="3"/>
          </p:cNvCxnSpPr>
          <p:nvPr/>
        </p:nvCxnSpPr>
        <p:spPr>
          <a:xfrm rot="10800000">
            <a:off x="5483475" y="3704508"/>
            <a:ext cx="591900" cy="0"/>
          </a:xfrm>
          <a:prstGeom prst="straightConnector1">
            <a:avLst/>
          </a:prstGeom>
          <a:noFill/>
          <a:ln cap="flat" cmpd="sng" w="9525">
            <a:solidFill>
              <a:schemeClr val="lt1"/>
            </a:solidFill>
            <a:prstDash val="solid"/>
            <a:round/>
            <a:headEnd len="med" w="med" type="none"/>
            <a:tailEnd len="med" w="med" type="none"/>
          </a:ln>
        </p:spPr>
      </p:cxnSp>
      <p:sp>
        <p:nvSpPr>
          <p:cNvPr id="743" name="Google Shape;743;p65"/>
          <p:cNvSpPr txBox="1"/>
          <p:nvPr>
            <p:ph idx="4294967295" type="subTitle"/>
          </p:nvPr>
        </p:nvSpPr>
        <p:spPr>
          <a:xfrm>
            <a:off x="757350" y="1405963"/>
            <a:ext cx="2365500" cy="572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200">
                <a:latin typeface="Oxanium"/>
                <a:ea typeface="Oxanium"/>
                <a:cs typeface="Oxanium"/>
                <a:sym typeface="Oxanium"/>
              </a:rPr>
              <a:t>Ionizing </a:t>
            </a:r>
            <a:endParaRPr b="1" sz="2200">
              <a:latin typeface="Oxanium"/>
              <a:ea typeface="Oxanium"/>
              <a:cs typeface="Oxanium"/>
              <a:sym typeface="Oxanium"/>
            </a:endParaRPr>
          </a:p>
        </p:txBody>
      </p:sp>
      <p:sp>
        <p:nvSpPr>
          <p:cNvPr id="744" name="Google Shape;744;p65"/>
          <p:cNvSpPr txBox="1"/>
          <p:nvPr>
            <p:ph idx="4294967295" type="subTitle"/>
          </p:nvPr>
        </p:nvSpPr>
        <p:spPr>
          <a:xfrm>
            <a:off x="3660350" y="4202427"/>
            <a:ext cx="1823100" cy="380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latin typeface="Oxanium"/>
                <a:ea typeface="Oxanium"/>
                <a:cs typeface="Oxanium"/>
                <a:sym typeface="Oxanium"/>
              </a:rPr>
              <a:t>Feature 04</a:t>
            </a:r>
            <a:endParaRPr b="1" sz="2000">
              <a:latin typeface="Oxanium"/>
              <a:ea typeface="Oxanium"/>
              <a:cs typeface="Oxanium"/>
              <a:sym typeface="Oxanium"/>
            </a:endParaRPr>
          </a:p>
        </p:txBody>
      </p:sp>
      <p:sp>
        <p:nvSpPr>
          <p:cNvPr id="745" name="Google Shape;745;p65"/>
          <p:cNvSpPr txBox="1"/>
          <p:nvPr/>
        </p:nvSpPr>
        <p:spPr>
          <a:xfrm>
            <a:off x="811725" y="4080333"/>
            <a:ext cx="2256900" cy="6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Uranus is the seventh planet from the Sun</a:t>
            </a:r>
            <a:endParaRPr>
              <a:solidFill>
                <a:schemeClr val="lt1"/>
              </a:solidFill>
              <a:latin typeface="Barlow"/>
              <a:ea typeface="Barlow"/>
              <a:cs typeface="Barlow"/>
              <a:sym typeface="Barlow"/>
            </a:endParaRPr>
          </a:p>
        </p:txBody>
      </p:sp>
      <p:sp>
        <p:nvSpPr>
          <p:cNvPr id="746" name="Google Shape;746;p65"/>
          <p:cNvSpPr txBox="1"/>
          <p:nvPr/>
        </p:nvSpPr>
        <p:spPr>
          <a:xfrm>
            <a:off x="6075375" y="4080333"/>
            <a:ext cx="2256900" cy="6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Earth is the third planet from the Sun</a:t>
            </a:r>
            <a:endParaRPr>
              <a:solidFill>
                <a:schemeClr val="lt1"/>
              </a:solidFill>
              <a:latin typeface="Barlow"/>
              <a:ea typeface="Barlow"/>
              <a:cs typeface="Barlow"/>
              <a:sym typeface="Barlow"/>
            </a:endParaRPr>
          </a:p>
        </p:txBody>
      </p:sp>
      <p:cxnSp>
        <p:nvCxnSpPr>
          <p:cNvPr id="747" name="Google Shape;747;p65"/>
          <p:cNvCxnSpPr>
            <a:stCxn id="744" idx="1"/>
            <a:endCxn id="745" idx="3"/>
          </p:cNvCxnSpPr>
          <p:nvPr/>
        </p:nvCxnSpPr>
        <p:spPr>
          <a:xfrm rot="10800000">
            <a:off x="3068750" y="4392777"/>
            <a:ext cx="591600" cy="0"/>
          </a:xfrm>
          <a:prstGeom prst="straightConnector1">
            <a:avLst/>
          </a:prstGeom>
          <a:noFill/>
          <a:ln cap="flat" cmpd="sng" w="9525">
            <a:solidFill>
              <a:schemeClr val="lt1"/>
            </a:solidFill>
            <a:prstDash val="solid"/>
            <a:round/>
            <a:headEnd len="med" w="med" type="none"/>
            <a:tailEnd len="med" w="med" type="none"/>
          </a:ln>
        </p:spPr>
      </p:cxnSp>
      <p:cxnSp>
        <p:nvCxnSpPr>
          <p:cNvPr id="748" name="Google Shape;748;p65"/>
          <p:cNvCxnSpPr>
            <a:stCxn id="746" idx="1"/>
            <a:endCxn id="744" idx="3"/>
          </p:cNvCxnSpPr>
          <p:nvPr/>
        </p:nvCxnSpPr>
        <p:spPr>
          <a:xfrm rot="10800000">
            <a:off x="5483475" y="4392783"/>
            <a:ext cx="591900" cy="0"/>
          </a:xfrm>
          <a:prstGeom prst="straightConnector1">
            <a:avLst/>
          </a:prstGeom>
          <a:noFill/>
          <a:ln cap="flat" cmpd="sng" w="9525">
            <a:solidFill>
              <a:schemeClr val="lt1"/>
            </a:solidFill>
            <a:prstDash val="solid"/>
            <a:round/>
            <a:headEnd len="med" w="med" type="none"/>
            <a:tailEnd len="med" w="med" type="none"/>
          </a:ln>
        </p:spPr>
      </p:cxnSp>
      <p:sp>
        <p:nvSpPr>
          <p:cNvPr id="749" name="Google Shape;749;p65"/>
          <p:cNvSpPr txBox="1"/>
          <p:nvPr>
            <p:ph idx="4294967295" type="subTitle"/>
          </p:nvPr>
        </p:nvSpPr>
        <p:spPr>
          <a:xfrm>
            <a:off x="6021075" y="1405963"/>
            <a:ext cx="2365500" cy="572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200">
                <a:latin typeface="Oxanium"/>
                <a:ea typeface="Oxanium"/>
                <a:cs typeface="Oxanium"/>
                <a:sym typeface="Oxanium"/>
              </a:rPr>
              <a:t>Non-i</a:t>
            </a:r>
            <a:r>
              <a:rPr b="1" lang="en" sz="2200">
                <a:latin typeface="Oxanium"/>
                <a:ea typeface="Oxanium"/>
                <a:cs typeface="Oxanium"/>
                <a:sym typeface="Oxanium"/>
              </a:rPr>
              <a:t>onizing </a:t>
            </a:r>
            <a:endParaRPr b="1" sz="2200">
              <a:latin typeface="Oxanium"/>
              <a:ea typeface="Oxanium"/>
              <a:cs typeface="Oxanium"/>
              <a:sym typeface="Oxanium"/>
            </a:endParaRPr>
          </a:p>
        </p:txBody>
      </p:sp>
      <p:sp>
        <p:nvSpPr>
          <p:cNvPr id="750" name="Google Shape;750;p65"/>
          <p:cNvSpPr/>
          <p:nvPr/>
        </p:nvSpPr>
        <p:spPr>
          <a:xfrm>
            <a:off x="4133725" y="1197652"/>
            <a:ext cx="876600" cy="876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65"/>
          <p:cNvGrpSpPr/>
          <p:nvPr/>
        </p:nvGrpSpPr>
        <p:grpSpPr>
          <a:xfrm>
            <a:off x="4402593" y="1466660"/>
            <a:ext cx="338737" cy="338584"/>
            <a:chOff x="7063372" y="1734853"/>
            <a:chExt cx="520734" cy="520497"/>
          </a:xfrm>
        </p:grpSpPr>
        <p:sp>
          <p:nvSpPr>
            <p:cNvPr id="752" name="Google Shape;752;p65"/>
            <p:cNvSpPr/>
            <p:nvPr/>
          </p:nvSpPr>
          <p:spPr>
            <a:xfrm>
              <a:off x="7253537" y="1734853"/>
              <a:ext cx="43079" cy="97325"/>
            </a:xfrm>
            <a:custGeom>
              <a:rect b="b" l="l" r="r" t="t"/>
              <a:pathLst>
                <a:path extrusionOk="0" h="3730" w="1651">
                  <a:moveTo>
                    <a:pt x="865" y="0"/>
                  </a:moveTo>
                  <a:cubicBezTo>
                    <a:pt x="582" y="0"/>
                    <a:pt x="299" y="190"/>
                    <a:pt x="286" y="571"/>
                  </a:cubicBezTo>
                  <a:cubicBezTo>
                    <a:pt x="152" y="1374"/>
                    <a:pt x="1" y="1517"/>
                    <a:pt x="473" y="2221"/>
                  </a:cubicBezTo>
                  <a:cubicBezTo>
                    <a:pt x="447" y="2382"/>
                    <a:pt x="366" y="2730"/>
                    <a:pt x="304" y="3006"/>
                  </a:cubicBezTo>
                  <a:cubicBezTo>
                    <a:pt x="207" y="3368"/>
                    <a:pt x="493" y="3729"/>
                    <a:pt x="853" y="3729"/>
                  </a:cubicBezTo>
                  <a:cubicBezTo>
                    <a:pt x="857" y="3729"/>
                    <a:pt x="862" y="3729"/>
                    <a:pt x="866" y="3729"/>
                  </a:cubicBezTo>
                  <a:cubicBezTo>
                    <a:pt x="1134" y="3729"/>
                    <a:pt x="1374" y="3551"/>
                    <a:pt x="1437" y="3283"/>
                  </a:cubicBezTo>
                  <a:cubicBezTo>
                    <a:pt x="1580" y="2703"/>
                    <a:pt x="1651" y="2320"/>
                    <a:pt x="1651" y="2159"/>
                  </a:cubicBezTo>
                  <a:cubicBezTo>
                    <a:pt x="1651" y="1847"/>
                    <a:pt x="1473" y="1615"/>
                    <a:pt x="1330" y="1374"/>
                  </a:cubicBezTo>
                  <a:cubicBezTo>
                    <a:pt x="1365" y="1124"/>
                    <a:pt x="1464" y="749"/>
                    <a:pt x="1455" y="580"/>
                  </a:cubicBezTo>
                  <a:cubicBezTo>
                    <a:pt x="1441" y="194"/>
                    <a:pt x="1153" y="0"/>
                    <a:pt x="8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5"/>
            <p:cNvSpPr/>
            <p:nvPr/>
          </p:nvSpPr>
          <p:spPr>
            <a:xfrm>
              <a:off x="7370381" y="1738323"/>
              <a:ext cx="41226" cy="83600"/>
            </a:xfrm>
            <a:custGeom>
              <a:rect b="b" l="l" r="r" t="t"/>
              <a:pathLst>
                <a:path extrusionOk="0" h="3204" w="1580">
                  <a:moveTo>
                    <a:pt x="786" y="1"/>
                  </a:moveTo>
                  <a:cubicBezTo>
                    <a:pt x="456" y="1"/>
                    <a:pt x="197" y="260"/>
                    <a:pt x="197" y="581"/>
                  </a:cubicBezTo>
                  <a:cubicBezTo>
                    <a:pt x="188" y="724"/>
                    <a:pt x="260" y="955"/>
                    <a:pt x="304" y="1170"/>
                  </a:cubicBezTo>
                  <a:cubicBezTo>
                    <a:pt x="170" y="1348"/>
                    <a:pt x="1" y="1544"/>
                    <a:pt x="1" y="1839"/>
                  </a:cubicBezTo>
                  <a:cubicBezTo>
                    <a:pt x="1" y="1901"/>
                    <a:pt x="1" y="2062"/>
                    <a:pt x="224" y="2793"/>
                  </a:cubicBezTo>
                  <a:cubicBezTo>
                    <a:pt x="304" y="3043"/>
                    <a:pt x="527" y="3204"/>
                    <a:pt x="777" y="3204"/>
                  </a:cubicBezTo>
                  <a:cubicBezTo>
                    <a:pt x="781" y="3204"/>
                    <a:pt x="786" y="3204"/>
                    <a:pt x="790" y="3204"/>
                  </a:cubicBezTo>
                  <a:cubicBezTo>
                    <a:pt x="1176" y="3204"/>
                    <a:pt x="1463" y="2816"/>
                    <a:pt x="1339" y="2454"/>
                  </a:cubicBezTo>
                  <a:cubicBezTo>
                    <a:pt x="1286" y="2267"/>
                    <a:pt x="1232" y="2062"/>
                    <a:pt x="1196" y="1928"/>
                  </a:cubicBezTo>
                  <a:cubicBezTo>
                    <a:pt x="1509" y="1562"/>
                    <a:pt x="1580" y="1303"/>
                    <a:pt x="1419" y="777"/>
                  </a:cubicBezTo>
                  <a:cubicBezTo>
                    <a:pt x="1402" y="715"/>
                    <a:pt x="1375" y="608"/>
                    <a:pt x="1366" y="563"/>
                  </a:cubicBezTo>
                  <a:cubicBezTo>
                    <a:pt x="1357" y="251"/>
                    <a:pt x="1098" y="1"/>
                    <a:pt x="7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5"/>
            <p:cNvSpPr/>
            <p:nvPr/>
          </p:nvSpPr>
          <p:spPr>
            <a:xfrm>
              <a:off x="7216772" y="1865343"/>
              <a:ext cx="30502" cy="22700"/>
            </a:xfrm>
            <a:custGeom>
              <a:rect b="b" l="l" r="r" t="t"/>
              <a:pathLst>
                <a:path extrusionOk="0" h="870" w="1169">
                  <a:moveTo>
                    <a:pt x="579" y="1"/>
                  </a:moveTo>
                  <a:cubicBezTo>
                    <a:pt x="559" y="1"/>
                    <a:pt x="538" y="2"/>
                    <a:pt x="517" y="4"/>
                  </a:cubicBezTo>
                  <a:cubicBezTo>
                    <a:pt x="223" y="39"/>
                    <a:pt x="0" y="307"/>
                    <a:pt x="0" y="601"/>
                  </a:cubicBezTo>
                  <a:lnTo>
                    <a:pt x="0" y="869"/>
                  </a:lnTo>
                  <a:lnTo>
                    <a:pt x="1169" y="869"/>
                  </a:lnTo>
                  <a:lnTo>
                    <a:pt x="1169" y="593"/>
                  </a:lnTo>
                  <a:cubicBezTo>
                    <a:pt x="1169" y="265"/>
                    <a:pt x="908" y="1"/>
                    <a:pt x="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5"/>
            <p:cNvSpPr/>
            <p:nvPr/>
          </p:nvSpPr>
          <p:spPr>
            <a:xfrm>
              <a:off x="7277986" y="1865343"/>
              <a:ext cx="30502" cy="22700"/>
            </a:xfrm>
            <a:custGeom>
              <a:rect b="b" l="l" r="r" t="t"/>
              <a:pathLst>
                <a:path extrusionOk="0" h="870" w="1169">
                  <a:moveTo>
                    <a:pt x="578" y="1"/>
                  </a:moveTo>
                  <a:cubicBezTo>
                    <a:pt x="558" y="1"/>
                    <a:pt x="538" y="2"/>
                    <a:pt x="518" y="4"/>
                  </a:cubicBezTo>
                  <a:cubicBezTo>
                    <a:pt x="214" y="39"/>
                    <a:pt x="0" y="307"/>
                    <a:pt x="0" y="601"/>
                  </a:cubicBezTo>
                  <a:lnTo>
                    <a:pt x="0" y="869"/>
                  </a:lnTo>
                  <a:lnTo>
                    <a:pt x="1169" y="869"/>
                  </a:lnTo>
                  <a:lnTo>
                    <a:pt x="1169" y="593"/>
                  </a:lnTo>
                  <a:cubicBezTo>
                    <a:pt x="1169" y="265"/>
                    <a:pt x="900" y="1"/>
                    <a:pt x="5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5"/>
            <p:cNvSpPr/>
            <p:nvPr/>
          </p:nvSpPr>
          <p:spPr>
            <a:xfrm>
              <a:off x="7338965" y="1865343"/>
              <a:ext cx="30528" cy="22700"/>
            </a:xfrm>
            <a:custGeom>
              <a:rect b="b" l="l" r="r" t="t"/>
              <a:pathLst>
                <a:path extrusionOk="0" h="870" w="1170">
                  <a:moveTo>
                    <a:pt x="579" y="1"/>
                  </a:moveTo>
                  <a:cubicBezTo>
                    <a:pt x="559" y="1"/>
                    <a:pt x="538" y="2"/>
                    <a:pt x="518" y="4"/>
                  </a:cubicBezTo>
                  <a:cubicBezTo>
                    <a:pt x="215" y="39"/>
                    <a:pt x="1" y="307"/>
                    <a:pt x="1" y="601"/>
                  </a:cubicBezTo>
                  <a:lnTo>
                    <a:pt x="1" y="869"/>
                  </a:lnTo>
                  <a:lnTo>
                    <a:pt x="1169" y="869"/>
                  </a:lnTo>
                  <a:lnTo>
                    <a:pt x="1169" y="593"/>
                  </a:lnTo>
                  <a:cubicBezTo>
                    <a:pt x="1169" y="265"/>
                    <a:pt x="900" y="1"/>
                    <a:pt x="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5"/>
            <p:cNvSpPr/>
            <p:nvPr/>
          </p:nvSpPr>
          <p:spPr>
            <a:xfrm>
              <a:off x="7399944" y="1865343"/>
              <a:ext cx="30528" cy="22700"/>
            </a:xfrm>
            <a:custGeom>
              <a:rect b="b" l="l" r="r" t="t"/>
              <a:pathLst>
                <a:path extrusionOk="0" h="870" w="1170">
                  <a:moveTo>
                    <a:pt x="580" y="1"/>
                  </a:moveTo>
                  <a:cubicBezTo>
                    <a:pt x="560" y="1"/>
                    <a:pt x="539" y="2"/>
                    <a:pt x="518" y="4"/>
                  </a:cubicBezTo>
                  <a:cubicBezTo>
                    <a:pt x="224" y="39"/>
                    <a:pt x="1" y="307"/>
                    <a:pt x="1" y="601"/>
                  </a:cubicBezTo>
                  <a:lnTo>
                    <a:pt x="1" y="869"/>
                  </a:lnTo>
                  <a:lnTo>
                    <a:pt x="1170" y="869"/>
                  </a:lnTo>
                  <a:lnTo>
                    <a:pt x="1170" y="593"/>
                  </a:lnTo>
                  <a:cubicBezTo>
                    <a:pt x="1170" y="265"/>
                    <a:pt x="909"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5"/>
            <p:cNvSpPr/>
            <p:nvPr/>
          </p:nvSpPr>
          <p:spPr>
            <a:xfrm>
              <a:off x="7176015" y="1918495"/>
              <a:ext cx="295184" cy="307291"/>
            </a:xfrm>
            <a:custGeom>
              <a:rect b="b" l="l" r="r" t="t"/>
              <a:pathLst>
                <a:path extrusionOk="0" h="11777" w="11313">
                  <a:moveTo>
                    <a:pt x="1" y="1"/>
                  </a:moveTo>
                  <a:lnTo>
                    <a:pt x="1" y="11741"/>
                  </a:lnTo>
                  <a:lnTo>
                    <a:pt x="1696" y="11741"/>
                  </a:lnTo>
                  <a:cubicBezTo>
                    <a:pt x="1723" y="11277"/>
                    <a:pt x="1803" y="10974"/>
                    <a:pt x="1946" y="10759"/>
                  </a:cubicBezTo>
                  <a:cubicBezTo>
                    <a:pt x="2035" y="10644"/>
                    <a:pt x="2160" y="10492"/>
                    <a:pt x="2285" y="10331"/>
                  </a:cubicBezTo>
                  <a:cubicBezTo>
                    <a:pt x="2517" y="10037"/>
                    <a:pt x="3007" y="9421"/>
                    <a:pt x="3061" y="9198"/>
                  </a:cubicBezTo>
                  <a:cubicBezTo>
                    <a:pt x="3079" y="9082"/>
                    <a:pt x="3007" y="8761"/>
                    <a:pt x="2954" y="8547"/>
                  </a:cubicBezTo>
                  <a:cubicBezTo>
                    <a:pt x="2865" y="8155"/>
                    <a:pt x="2766" y="7753"/>
                    <a:pt x="2838" y="7387"/>
                  </a:cubicBezTo>
                  <a:lnTo>
                    <a:pt x="3177" y="5782"/>
                  </a:lnTo>
                  <a:cubicBezTo>
                    <a:pt x="3302" y="5166"/>
                    <a:pt x="3658" y="4640"/>
                    <a:pt x="4176" y="4301"/>
                  </a:cubicBezTo>
                  <a:cubicBezTo>
                    <a:pt x="4684" y="3962"/>
                    <a:pt x="5193" y="3792"/>
                    <a:pt x="5684" y="3792"/>
                  </a:cubicBezTo>
                  <a:cubicBezTo>
                    <a:pt x="6192" y="3792"/>
                    <a:pt x="6727" y="3988"/>
                    <a:pt x="7280" y="4372"/>
                  </a:cubicBezTo>
                  <a:cubicBezTo>
                    <a:pt x="7735" y="4693"/>
                    <a:pt x="8065" y="5166"/>
                    <a:pt x="8208" y="5710"/>
                  </a:cubicBezTo>
                  <a:lnTo>
                    <a:pt x="8280" y="7262"/>
                  </a:lnTo>
                  <a:cubicBezTo>
                    <a:pt x="8342" y="7414"/>
                    <a:pt x="8538" y="7708"/>
                    <a:pt x="8681" y="7905"/>
                  </a:cubicBezTo>
                  <a:cubicBezTo>
                    <a:pt x="8940" y="8279"/>
                    <a:pt x="9181" y="8627"/>
                    <a:pt x="9270" y="8966"/>
                  </a:cubicBezTo>
                  <a:cubicBezTo>
                    <a:pt x="9341" y="9261"/>
                    <a:pt x="9279" y="9618"/>
                    <a:pt x="9181" y="10180"/>
                  </a:cubicBezTo>
                  <a:cubicBezTo>
                    <a:pt x="9136" y="10420"/>
                    <a:pt x="9065" y="10786"/>
                    <a:pt x="9056" y="10991"/>
                  </a:cubicBezTo>
                  <a:cubicBezTo>
                    <a:pt x="9395" y="11170"/>
                    <a:pt x="9778" y="11776"/>
                    <a:pt x="9778" y="11776"/>
                  </a:cubicBezTo>
                  <a:lnTo>
                    <a:pt x="11313" y="11776"/>
                  </a:lnTo>
                  <a:lnTo>
                    <a:pt x="11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5"/>
            <p:cNvSpPr/>
            <p:nvPr/>
          </p:nvSpPr>
          <p:spPr>
            <a:xfrm>
              <a:off x="7250040" y="2047445"/>
              <a:ext cx="157860" cy="207905"/>
            </a:xfrm>
            <a:custGeom>
              <a:rect b="b" l="l" r="r" t="t"/>
              <a:pathLst>
                <a:path extrusionOk="0" h="7968" w="6050">
                  <a:moveTo>
                    <a:pt x="2964" y="4884"/>
                  </a:moveTo>
                  <a:cubicBezTo>
                    <a:pt x="3163" y="4884"/>
                    <a:pt x="3357" y="4985"/>
                    <a:pt x="3462" y="5166"/>
                  </a:cubicBezTo>
                  <a:cubicBezTo>
                    <a:pt x="3864" y="5826"/>
                    <a:pt x="4006" y="6513"/>
                    <a:pt x="3890" y="7191"/>
                  </a:cubicBezTo>
                  <a:cubicBezTo>
                    <a:pt x="3837" y="7477"/>
                    <a:pt x="3596" y="7673"/>
                    <a:pt x="3310" y="7673"/>
                  </a:cubicBezTo>
                  <a:cubicBezTo>
                    <a:pt x="3284" y="7673"/>
                    <a:pt x="3248" y="7673"/>
                    <a:pt x="3212" y="7664"/>
                  </a:cubicBezTo>
                  <a:cubicBezTo>
                    <a:pt x="2891" y="7611"/>
                    <a:pt x="2677" y="7307"/>
                    <a:pt x="2740" y="6986"/>
                  </a:cubicBezTo>
                  <a:cubicBezTo>
                    <a:pt x="2811" y="6585"/>
                    <a:pt x="2722" y="6192"/>
                    <a:pt x="2463" y="5773"/>
                  </a:cubicBezTo>
                  <a:cubicBezTo>
                    <a:pt x="2293" y="5496"/>
                    <a:pt x="2383" y="5131"/>
                    <a:pt x="2659" y="4970"/>
                  </a:cubicBezTo>
                  <a:cubicBezTo>
                    <a:pt x="2754" y="4912"/>
                    <a:pt x="2860" y="4884"/>
                    <a:pt x="2964" y="4884"/>
                  </a:cubicBezTo>
                  <a:close/>
                  <a:moveTo>
                    <a:pt x="2847" y="1"/>
                  </a:moveTo>
                  <a:cubicBezTo>
                    <a:pt x="2525" y="1"/>
                    <a:pt x="2204" y="170"/>
                    <a:pt x="1981" y="313"/>
                  </a:cubicBezTo>
                  <a:cubicBezTo>
                    <a:pt x="1731" y="492"/>
                    <a:pt x="1553" y="750"/>
                    <a:pt x="1491" y="1054"/>
                  </a:cubicBezTo>
                  <a:lnTo>
                    <a:pt x="1152" y="2668"/>
                  </a:lnTo>
                  <a:cubicBezTo>
                    <a:pt x="1125" y="2775"/>
                    <a:pt x="1205" y="3097"/>
                    <a:pt x="1259" y="3311"/>
                  </a:cubicBezTo>
                  <a:cubicBezTo>
                    <a:pt x="1348" y="3703"/>
                    <a:pt x="1446" y="4105"/>
                    <a:pt x="1366" y="4470"/>
                  </a:cubicBezTo>
                  <a:cubicBezTo>
                    <a:pt x="1268" y="4934"/>
                    <a:pt x="875" y="5461"/>
                    <a:pt x="358" y="6103"/>
                  </a:cubicBezTo>
                  <a:cubicBezTo>
                    <a:pt x="251" y="6237"/>
                    <a:pt x="152" y="6371"/>
                    <a:pt x="81" y="6469"/>
                  </a:cubicBezTo>
                  <a:cubicBezTo>
                    <a:pt x="1" y="6647"/>
                    <a:pt x="19" y="7441"/>
                    <a:pt x="54" y="7967"/>
                  </a:cubicBezTo>
                  <a:lnTo>
                    <a:pt x="6031" y="7967"/>
                  </a:lnTo>
                  <a:cubicBezTo>
                    <a:pt x="6031" y="7905"/>
                    <a:pt x="6049" y="7227"/>
                    <a:pt x="5603" y="7040"/>
                  </a:cubicBezTo>
                  <a:cubicBezTo>
                    <a:pt x="5336" y="6942"/>
                    <a:pt x="5023" y="6683"/>
                    <a:pt x="5050" y="5969"/>
                  </a:cubicBezTo>
                  <a:cubicBezTo>
                    <a:pt x="5068" y="5675"/>
                    <a:pt x="5130" y="5336"/>
                    <a:pt x="5193" y="5006"/>
                  </a:cubicBezTo>
                  <a:cubicBezTo>
                    <a:pt x="5237" y="4765"/>
                    <a:pt x="5300" y="4408"/>
                    <a:pt x="5291" y="4283"/>
                  </a:cubicBezTo>
                  <a:cubicBezTo>
                    <a:pt x="5246" y="4149"/>
                    <a:pt x="5023" y="3828"/>
                    <a:pt x="4881" y="3614"/>
                  </a:cubicBezTo>
                  <a:cubicBezTo>
                    <a:pt x="4622" y="3239"/>
                    <a:pt x="4381" y="2882"/>
                    <a:pt x="4292" y="2552"/>
                  </a:cubicBezTo>
                  <a:lnTo>
                    <a:pt x="4274" y="2490"/>
                  </a:lnTo>
                  <a:lnTo>
                    <a:pt x="4220" y="991"/>
                  </a:lnTo>
                  <a:cubicBezTo>
                    <a:pt x="4149" y="741"/>
                    <a:pt x="3988" y="527"/>
                    <a:pt x="3774" y="376"/>
                  </a:cubicBezTo>
                  <a:cubicBezTo>
                    <a:pt x="3435" y="135"/>
                    <a:pt x="3105" y="1"/>
                    <a:pt x="28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5"/>
            <p:cNvSpPr/>
            <p:nvPr/>
          </p:nvSpPr>
          <p:spPr>
            <a:xfrm>
              <a:off x="7063372" y="1872884"/>
              <a:ext cx="82191" cy="373384"/>
            </a:xfrm>
            <a:custGeom>
              <a:rect b="b" l="l" r="r" t="t"/>
              <a:pathLst>
                <a:path extrusionOk="0" h="14310" w="3150">
                  <a:moveTo>
                    <a:pt x="1392" y="0"/>
                  </a:moveTo>
                  <a:cubicBezTo>
                    <a:pt x="1080" y="0"/>
                    <a:pt x="821" y="241"/>
                    <a:pt x="803" y="544"/>
                  </a:cubicBezTo>
                  <a:lnTo>
                    <a:pt x="27" y="13685"/>
                  </a:lnTo>
                  <a:cubicBezTo>
                    <a:pt x="0" y="14010"/>
                    <a:pt x="269" y="14310"/>
                    <a:pt x="592" y="14310"/>
                  </a:cubicBezTo>
                  <a:cubicBezTo>
                    <a:pt x="597" y="14310"/>
                    <a:pt x="602" y="14310"/>
                    <a:pt x="607" y="14310"/>
                  </a:cubicBezTo>
                  <a:lnTo>
                    <a:pt x="2569" y="14310"/>
                  </a:lnTo>
                  <a:cubicBezTo>
                    <a:pt x="2890" y="14310"/>
                    <a:pt x="3149" y="14042"/>
                    <a:pt x="3149" y="13721"/>
                  </a:cubicBezTo>
                  <a:lnTo>
                    <a:pt x="3149" y="580"/>
                  </a:lnTo>
                  <a:cubicBezTo>
                    <a:pt x="3149" y="259"/>
                    <a:pt x="2890" y="0"/>
                    <a:pt x="25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5"/>
            <p:cNvSpPr/>
            <p:nvPr/>
          </p:nvSpPr>
          <p:spPr>
            <a:xfrm>
              <a:off x="7501680" y="1872884"/>
              <a:ext cx="82426" cy="373384"/>
            </a:xfrm>
            <a:custGeom>
              <a:rect b="b" l="l" r="r" t="t"/>
              <a:pathLst>
                <a:path extrusionOk="0" h="14310" w="3159">
                  <a:moveTo>
                    <a:pt x="589" y="0"/>
                  </a:moveTo>
                  <a:cubicBezTo>
                    <a:pt x="268" y="0"/>
                    <a:pt x="0" y="259"/>
                    <a:pt x="0" y="580"/>
                  </a:cubicBezTo>
                  <a:lnTo>
                    <a:pt x="0" y="13721"/>
                  </a:lnTo>
                  <a:cubicBezTo>
                    <a:pt x="0" y="14042"/>
                    <a:pt x="268" y="14310"/>
                    <a:pt x="589" y="14310"/>
                  </a:cubicBezTo>
                  <a:lnTo>
                    <a:pt x="2543" y="14310"/>
                  </a:lnTo>
                  <a:cubicBezTo>
                    <a:pt x="2548" y="14310"/>
                    <a:pt x="2552" y="14310"/>
                    <a:pt x="2557" y="14310"/>
                  </a:cubicBezTo>
                  <a:cubicBezTo>
                    <a:pt x="2881" y="14310"/>
                    <a:pt x="3158" y="14010"/>
                    <a:pt x="3132" y="13685"/>
                  </a:cubicBezTo>
                  <a:lnTo>
                    <a:pt x="2347" y="544"/>
                  </a:lnTo>
                  <a:cubicBezTo>
                    <a:pt x="2329" y="241"/>
                    <a:pt x="2070" y="0"/>
                    <a:pt x="17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graphicFrame>
        <p:nvGraphicFramePr>
          <p:cNvPr id="766" name="Google Shape;766;p66"/>
          <p:cNvGraphicFramePr/>
          <p:nvPr/>
        </p:nvGraphicFramePr>
        <p:xfrm>
          <a:off x="726900" y="1416800"/>
          <a:ext cx="3000000" cy="3000000"/>
        </p:xfrm>
        <a:graphic>
          <a:graphicData uri="http://schemas.openxmlformats.org/drawingml/2006/table">
            <a:tbl>
              <a:tblPr>
                <a:noFill/>
                <a:tableStyleId>{57A797D8-BAF3-44DE-9D2C-A2BE82050EA3}</a:tableStyleId>
              </a:tblPr>
              <a:tblGrid>
                <a:gridCol w="2579675"/>
                <a:gridCol w="1708100"/>
                <a:gridCol w="1708100"/>
                <a:gridCol w="1708100"/>
              </a:tblGrid>
              <a:tr h="692700">
                <a:tc>
                  <a:txBody>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Questions</a:t>
                      </a:r>
                      <a:endParaRPr b="1" sz="2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Mercury</a:t>
                      </a:r>
                      <a:endParaRPr b="1" sz="2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Jupiter</a:t>
                      </a:r>
                      <a:endParaRPr b="1" sz="2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Uranus</a:t>
                      </a:r>
                      <a:endParaRPr b="1" sz="2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Despite being red, is Mars actually a cold place?</a:t>
                      </a:r>
                      <a:endParaRPr>
                        <a:solidFill>
                          <a:schemeClr val="lt1"/>
                        </a:solidFill>
                        <a:latin typeface="Barlow"/>
                        <a:ea typeface="Barlow"/>
                        <a:cs typeface="Barlow"/>
                        <a:sym typeface="Barlow"/>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Is Mercury </a:t>
                      </a:r>
                      <a:r>
                        <a:rPr lang="en">
                          <a:solidFill>
                            <a:schemeClr val="lt1"/>
                          </a:solidFill>
                          <a:latin typeface="Barlow"/>
                          <a:ea typeface="Barlow"/>
                          <a:cs typeface="Barlow"/>
                          <a:sym typeface="Barlow"/>
                        </a:rPr>
                        <a:t>the smallest planet in the Solar System</a:t>
                      </a:r>
                      <a:r>
                        <a:rPr lang="en">
                          <a:solidFill>
                            <a:schemeClr val="lt1"/>
                          </a:solidFill>
                          <a:latin typeface="Barlow"/>
                          <a:ea typeface="Barlow"/>
                          <a:cs typeface="Barlow"/>
                          <a:sym typeface="Barlow"/>
                        </a:rPr>
                        <a:t>?</a:t>
                      </a:r>
                      <a:endParaRPr>
                        <a:solidFill>
                          <a:schemeClr val="lt1"/>
                        </a:solidFill>
                        <a:latin typeface="Barlow"/>
                        <a:ea typeface="Barlow"/>
                        <a:cs typeface="Barlow"/>
                        <a:sym typeface="Barlow"/>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Is Jupiter </a:t>
                      </a:r>
                      <a:r>
                        <a:rPr lang="en">
                          <a:solidFill>
                            <a:schemeClr val="lt1"/>
                          </a:solidFill>
                          <a:latin typeface="Barlow"/>
                          <a:ea typeface="Barlow"/>
                          <a:cs typeface="Barlow"/>
                          <a:sym typeface="Barlow"/>
                        </a:rPr>
                        <a:t>the biggest planet in the Solar System</a:t>
                      </a:r>
                      <a:r>
                        <a:rPr lang="en">
                          <a:solidFill>
                            <a:schemeClr val="lt1"/>
                          </a:solidFill>
                          <a:latin typeface="Barlow"/>
                          <a:ea typeface="Barlow"/>
                          <a:cs typeface="Barlow"/>
                          <a:sym typeface="Barlow"/>
                        </a:rPr>
                        <a:t>?</a:t>
                      </a:r>
                      <a:endParaRPr>
                        <a:solidFill>
                          <a:schemeClr val="lt1"/>
                        </a:solidFill>
                        <a:latin typeface="Barlow"/>
                        <a:ea typeface="Barlow"/>
                        <a:cs typeface="Barlow"/>
                        <a:sym typeface="Barlow"/>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Is Earth</a:t>
                      </a:r>
                      <a:r>
                        <a:rPr lang="en">
                          <a:solidFill>
                            <a:schemeClr val="lt1"/>
                          </a:solidFill>
                          <a:latin typeface="Barlow"/>
                          <a:ea typeface="Barlow"/>
                          <a:cs typeface="Barlow"/>
                          <a:sym typeface="Barlow"/>
                        </a:rPr>
                        <a:t> the third planet from the Sun and does it have life?</a:t>
                      </a:r>
                      <a:endParaRPr>
                        <a:solidFill>
                          <a:schemeClr val="lt1"/>
                        </a:solidFill>
                        <a:latin typeface="Barlow"/>
                        <a:ea typeface="Barlow"/>
                        <a:cs typeface="Barlow"/>
                        <a:sym typeface="Barlow"/>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767" name="Google Shape;767;p66"/>
          <p:cNvSpPr/>
          <p:nvPr/>
        </p:nvSpPr>
        <p:spPr>
          <a:xfrm>
            <a:off x="5665275" y="2815597"/>
            <a:ext cx="409500" cy="4095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68" name="Google Shape;768;p66"/>
          <p:cNvSpPr/>
          <p:nvPr/>
        </p:nvSpPr>
        <p:spPr>
          <a:xfrm>
            <a:off x="5774900" y="2956424"/>
            <a:ext cx="193351" cy="12787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 name="Google Shape;769;p6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QUESTIONS</a:t>
            </a:r>
            <a:endParaRPr/>
          </a:p>
        </p:txBody>
      </p:sp>
      <p:sp>
        <p:nvSpPr>
          <p:cNvPr id="770" name="Google Shape;770;p66"/>
          <p:cNvSpPr/>
          <p:nvPr/>
        </p:nvSpPr>
        <p:spPr>
          <a:xfrm>
            <a:off x="4003152" y="4038206"/>
            <a:ext cx="407400" cy="4077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71" name="Google Shape;771;p66"/>
          <p:cNvSpPr/>
          <p:nvPr/>
        </p:nvSpPr>
        <p:spPr>
          <a:xfrm>
            <a:off x="4121749" y="4159724"/>
            <a:ext cx="167329" cy="164576"/>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 name="Google Shape;772;p66"/>
          <p:cNvSpPr/>
          <p:nvPr/>
        </p:nvSpPr>
        <p:spPr>
          <a:xfrm>
            <a:off x="4000650" y="2209551"/>
            <a:ext cx="409500" cy="4095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73" name="Google Shape;773;p66"/>
          <p:cNvSpPr/>
          <p:nvPr/>
        </p:nvSpPr>
        <p:spPr>
          <a:xfrm>
            <a:off x="4110275" y="2350375"/>
            <a:ext cx="193351" cy="12787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 name="Google Shape;774;p66"/>
          <p:cNvSpPr/>
          <p:nvPr/>
        </p:nvSpPr>
        <p:spPr>
          <a:xfrm>
            <a:off x="4000650" y="2815597"/>
            <a:ext cx="409500" cy="4095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75" name="Google Shape;775;p66"/>
          <p:cNvSpPr/>
          <p:nvPr/>
        </p:nvSpPr>
        <p:spPr>
          <a:xfrm>
            <a:off x="4110275" y="2956424"/>
            <a:ext cx="193351" cy="12787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 name="Google Shape;776;p66"/>
          <p:cNvSpPr/>
          <p:nvPr/>
        </p:nvSpPr>
        <p:spPr>
          <a:xfrm>
            <a:off x="4003152" y="3446052"/>
            <a:ext cx="407700" cy="4077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77" name="Google Shape;777;p66"/>
          <p:cNvSpPr/>
          <p:nvPr/>
        </p:nvSpPr>
        <p:spPr>
          <a:xfrm>
            <a:off x="4121726" y="3567576"/>
            <a:ext cx="167329" cy="164544"/>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 name="Google Shape;778;p66"/>
          <p:cNvSpPr/>
          <p:nvPr/>
        </p:nvSpPr>
        <p:spPr>
          <a:xfrm>
            <a:off x="5665275" y="3427635"/>
            <a:ext cx="409500" cy="4095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79" name="Google Shape;779;p66"/>
          <p:cNvSpPr/>
          <p:nvPr/>
        </p:nvSpPr>
        <p:spPr>
          <a:xfrm>
            <a:off x="5774900" y="3568462"/>
            <a:ext cx="193351" cy="12787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 name="Google Shape;780;p66"/>
          <p:cNvSpPr/>
          <p:nvPr/>
        </p:nvSpPr>
        <p:spPr>
          <a:xfrm>
            <a:off x="7373475" y="3427635"/>
            <a:ext cx="409500" cy="4095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81" name="Google Shape;781;p66"/>
          <p:cNvSpPr/>
          <p:nvPr/>
        </p:nvSpPr>
        <p:spPr>
          <a:xfrm>
            <a:off x="7483100" y="3568462"/>
            <a:ext cx="193351" cy="12787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 name="Google Shape;782;p66"/>
          <p:cNvSpPr/>
          <p:nvPr/>
        </p:nvSpPr>
        <p:spPr>
          <a:xfrm>
            <a:off x="7373475" y="4037272"/>
            <a:ext cx="409500" cy="4095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83" name="Google Shape;783;p66"/>
          <p:cNvSpPr/>
          <p:nvPr/>
        </p:nvSpPr>
        <p:spPr>
          <a:xfrm>
            <a:off x="7483100" y="4178099"/>
            <a:ext cx="193351" cy="12787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 name="Google Shape;784;p66"/>
          <p:cNvSpPr/>
          <p:nvPr/>
        </p:nvSpPr>
        <p:spPr>
          <a:xfrm>
            <a:off x="5665152" y="4038206"/>
            <a:ext cx="407400" cy="4077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85" name="Google Shape;785;p66"/>
          <p:cNvSpPr/>
          <p:nvPr/>
        </p:nvSpPr>
        <p:spPr>
          <a:xfrm>
            <a:off x="5783749" y="4159724"/>
            <a:ext cx="167329" cy="164576"/>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 name="Google Shape;786;p66"/>
          <p:cNvSpPr/>
          <p:nvPr/>
        </p:nvSpPr>
        <p:spPr>
          <a:xfrm>
            <a:off x="5665152" y="2205381"/>
            <a:ext cx="407400" cy="4077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87" name="Google Shape;787;p66"/>
          <p:cNvSpPr/>
          <p:nvPr/>
        </p:nvSpPr>
        <p:spPr>
          <a:xfrm>
            <a:off x="5783749" y="2326899"/>
            <a:ext cx="167329" cy="164576"/>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 name="Google Shape;788;p66"/>
          <p:cNvSpPr/>
          <p:nvPr/>
        </p:nvSpPr>
        <p:spPr>
          <a:xfrm>
            <a:off x="7376077" y="2205381"/>
            <a:ext cx="407400" cy="4077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89" name="Google Shape;789;p66"/>
          <p:cNvSpPr/>
          <p:nvPr/>
        </p:nvSpPr>
        <p:spPr>
          <a:xfrm>
            <a:off x="7494674" y="2326899"/>
            <a:ext cx="167329" cy="164576"/>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 name="Google Shape;790;p66"/>
          <p:cNvSpPr/>
          <p:nvPr/>
        </p:nvSpPr>
        <p:spPr>
          <a:xfrm>
            <a:off x="7376077" y="2816506"/>
            <a:ext cx="407400" cy="4077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91" name="Google Shape;791;p66"/>
          <p:cNvSpPr/>
          <p:nvPr/>
        </p:nvSpPr>
        <p:spPr>
          <a:xfrm>
            <a:off x="7494674" y="2938024"/>
            <a:ext cx="167329" cy="164576"/>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7"/>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PENETRATING POWER</a:t>
            </a:r>
            <a:endParaRPr>
              <a:solidFill>
                <a:srgbClr val="D9D9D9"/>
              </a:solidFill>
            </a:endParaRPr>
          </a:p>
        </p:txBody>
      </p:sp>
      <p:sp>
        <p:nvSpPr>
          <p:cNvPr id="797" name="Google Shape;797;p67"/>
          <p:cNvSpPr/>
          <p:nvPr/>
        </p:nvSpPr>
        <p:spPr>
          <a:xfrm>
            <a:off x="5153750" y="2344483"/>
            <a:ext cx="1038300" cy="1038600"/>
          </a:xfrm>
          <a:prstGeom prst="ellipse">
            <a:avLst/>
          </a:prstGeom>
          <a:gradFill>
            <a:gsLst>
              <a:gs pos="0">
                <a:srgbClr val="F5BB8B"/>
              </a:gs>
              <a:gs pos="26000">
                <a:schemeClr val="lt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lt1"/>
              </a:solidFill>
            </a:endParaRPr>
          </a:p>
        </p:txBody>
      </p:sp>
      <p:sp>
        <p:nvSpPr>
          <p:cNvPr id="798" name="Google Shape;798;p67"/>
          <p:cNvSpPr/>
          <p:nvPr/>
        </p:nvSpPr>
        <p:spPr>
          <a:xfrm>
            <a:off x="5153750" y="3487083"/>
            <a:ext cx="1038300" cy="1038600"/>
          </a:xfrm>
          <a:prstGeom prst="ellipse">
            <a:avLst/>
          </a:prstGeom>
          <a:gradFill>
            <a:gsLst>
              <a:gs pos="0">
                <a:srgbClr val="83EEEE"/>
              </a:gs>
              <a:gs pos="26000">
                <a:schemeClr val="accent1"/>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lt1"/>
              </a:solidFill>
            </a:endParaRPr>
          </a:p>
        </p:txBody>
      </p:sp>
      <p:sp>
        <p:nvSpPr>
          <p:cNvPr id="799" name="Google Shape;799;p67"/>
          <p:cNvSpPr/>
          <p:nvPr/>
        </p:nvSpPr>
        <p:spPr>
          <a:xfrm>
            <a:off x="5153737" y="1201855"/>
            <a:ext cx="1038300" cy="1038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lt1"/>
              </a:solidFill>
            </a:endParaRPr>
          </a:p>
        </p:txBody>
      </p:sp>
      <p:sp>
        <p:nvSpPr>
          <p:cNvPr id="800" name="Google Shape;800;p67"/>
          <p:cNvSpPr txBox="1"/>
          <p:nvPr>
            <p:ph idx="4294967295" type="subTitle"/>
          </p:nvPr>
        </p:nvSpPr>
        <p:spPr>
          <a:xfrm>
            <a:off x="888137" y="4076900"/>
            <a:ext cx="36960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t>Follow the link in the graph to modify its data and then paste the new one here. </a:t>
            </a:r>
            <a:r>
              <a:rPr b="1" lang="en" sz="1100">
                <a:uFill>
                  <a:noFill/>
                </a:uFill>
                <a:hlinkClick r:id="rId3"/>
              </a:rPr>
              <a:t>For more info, click here</a:t>
            </a:r>
            <a:endParaRPr b="1" sz="1100"/>
          </a:p>
        </p:txBody>
      </p:sp>
      <p:sp>
        <p:nvSpPr>
          <p:cNvPr id="801" name="Google Shape;801;p67"/>
          <p:cNvSpPr txBox="1"/>
          <p:nvPr>
            <p:ph idx="4294967295" type="title"/>
          </p:nvPr>
        </p:nvSpPr>
        <p:spPr>
          <a:xfrm>
            <a:off x="6192037" y="1409900"/>
            <a:ext cx="21504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200"/>
              <a:t>Alpha</a:t>
            </a:r>
            <a:endParaRPr sz="2200"/>
          </a:p>
        </p:txBody>
      </p:sp>
      <p:sp>
        <p:nvSpPr>
          <p:cNvPr id="802" name="Google Shape;802;p67"/>
          <p:cNvSpPr txBox="1"/>
          <p:nvPr>
            <p:ph idx="4294967295" type="subTitle"/>
          </p:nvPr>
        </p:nvSpPr>
        <p:spPr>
          <a:xfrm>
            <a:off x="6192037" y="1725774"/>
            <a:ext cx="2150400" cy="362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Earth harbors life</a:t>
            </a:r>
            <a:endParaRPr/>
          </a:p>
        </p:txBody>
      </p:sp>
      <p:sp>
        <p:nvSpPr>
          <p:cNvPr id="803" name="Google Shape;803;p67"/>
          <p:cNvSpPr txBox="1"/>
          <p:nvPr>
            <p:ph idx="4294967295" type="title"/>
          </p:nvPr>
        </p:nvSpPr>
        <p:spPr>
          <a:xfrm>
            <a:off x="5253749" y="1434763"/>
            <a:ext cx="863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30%</a:t>
            </a:r>
            <a:endParaRPr sz="2000"/>
          </a:p>
        </p:txBody>
      </p:sp>
      <p:sp>
        <p:nvSpPr>
          <p:cNvPr id="804" name="Google Shape;804;p67"/>
          <p:cNvSpPr txBox="1"/>
          <p:nvPr>
            <p:ph idx="4294967295" type="title"/>
          </p:nvPr>
        </p:nvSpPr>
        <p:spPr>
          <a:xfrm>
            <a:off x="6192037" y="2552501"/>
            <a:ext cx="21504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200"/>
              <a:t>Beta</a:t>
            </a:r>
            <a:endParaRPr sz="2200"/>
          </a:p>
        </p:txBody>
      </p:sp>
      <p:sp>
        <p:nvSpPr>
          <p:cNvPr id="805" name="Google Shape;805;p67"/>
          <p:cNvSpPr txBox="1"/>
          <p:nvPr>
            <p:ph idx="4294967295" type="subTitle"/>
          </p:nvPr>
        </p:nvSpPr>
        <p:spPr>
          <a:xfrm>
            <a:off x="6192037" y="2868390"/>
            <a:ext cx="2150400" cy="362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Jupiter is a big planet</a:t>
            </a:r>
            <a:endParaRPr/>
          </a:p>
        </p:txBody>
      </p:sp>
      <p:sp>
        <p:nvSpPr>
          <p:cNvPr id="806" name="Google Shape;806;p67"/>
          <p:cNvSpPr txBox="1"/>
          <p:nvPr>
            <p:ph idx="4294967295" type="title"/>
          </p:nvPr>
        </p:nvSpPr>
        <p:spPr>
          <a:xfrm>
            <a:off x="5253749" y="2577375"/>
            <a:ext cx="863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6</a:t>
            </a:r>
            <a:r>
              <a:rPr lang="en" sz="2000"/>
              <a:t>5%</a:t>
            </a:r>
            <a:endParaRPr sz="2000"/>
          </a:p>
        </p:txBody>
      </p:sp>
      <p:sp>
        <p:nvSpPr>
          <p:cNvPr id="807" name="Google Shape;807;p67"/>
          <p:cNvSpPr txBox="1"/>
          <p:nvPr>
            <p:ph idx="4294967295" type="title"/>
          </p:nvPr>
        </p:nvSpPr>
        <p:spPr>
          <a:xfrm>
            <a:off x="6192037" y="3695103"/>
            <a:ext cx="21504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200"/>
              <a:t>Gamma</a:t>
            </a:r>
            <a:endParaRPr sz="2200"/>
          </a:p>
        </p:txBody>
      </p:sp>
      <p:sp>
        <p:nvSpPr>
          <p:cNvPr id="808" name="Google Shape;808;p67"/>
          <p:cNvSpPr txBox="1"/>
          <p:nvPr>
            <p:ph idx="4294967295" type="subTitle"/>
          </p:nvPr>
        </p:nvSpPr>
        <p:spPr>
          <a:xfrm>
            <a:off x="6192037" y="4010952"/>
            <a:ext cx="2150400" cy="362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Mars is a very cold place</a:t>
            </a:r>
            <a:endParaRPr/>
          </a:p>
        </p:txBody>
      </p:sp>
      <p:sp>
        <p:nvSpPr>
          <p:cNvPr id="809" name="Google Shape;809;p67"/>
          <p:cNvSpPr txBox="1"/>
          <p:nvPr>
            <p:ph idx="4294967295" type="title"/>
          </p:nvPr>
        </p:nvSpPr>
        <p:spPr>
          <a:xfrm>
            <a:off x="5228687" y="3719963"/>
            <a:ext cx="863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8</a:t>
            </a:r>
            <a:r>
              <a:rPr lang="en" sz="2000"/>
              <a:t>5%</a:t>
            </a:r>
            <a:endParaRPr sz="2000"/>
          </a:p>
        </p:txBody>
      </p:sp>
      <p:pic>
        <p:nvPicPr>
          <p:cNvPr id="810" name="Google Shape;810;p67" title="Chart">
            <a:hlinkClick r:id="rId4"/>
          </p:cNvPr>
          <p:cNvPicPr preferRelativeResize="0"/>
          <p:nvPr/>
        </p:nvPicPr>
        <p:blipFill>
          <a:blip r:embed="rId5">
            <a:alphaModFix/>
          </a:blip>
          <a:stretch>
            <a:fillRect/>
          </a:stretch>
        </p:blipFill>
        <p:spPr>
          <a:xfrm>
            <a:off x="801563" y="1386953"/>
            <a:ext cx="3869151" cy="2534288"/>
          </a:xfrm>
          <a:prstGeom prst="rect">
            <a:avLst/>
          </a:prstGeom>
          <a:noFill/>
          <a:ln cap="flat" cmpd="sng" w="9525">
            <a:solidFill>
              <a:schemeClr val="dk1"/>
            </a:solidFill>
            <a:prstDash val="solid"/>
            <a:round/>
            <a:headEnd len="sm" w="sm" type="none"/>
            <a:tailEnd len="sm" w="sm" type="none"/>
          </a:ln>
        </p:spPr>
      </p:pic>
      <p:cxnSp>
        <p:nvCxnSpPr>
          <p:cNvPr id="811" name="Google Shape;811;p67"/>
          <p:cNvCxnSpPr/>
          <p:nvPr/>
        </p:nvCxnSpPr>
        <p:spPr>
          <a:xfrm>
            <a:off x="1240887" y="3579175"/>
            <a:ext cx="3297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1"/>
          <p:cNvSpPr/>
          <p:nvPr/>
        </p:nvSpPr>
        <p:spPr>
          <a:xfrm>
            <a:off x="4959325" y="1724963"/>
            <a:ext cx="1035900" cy="10359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1"/>
          <p:cNvSpPr/>
          <p:nvPr/>
        </p:nvSpPr>
        <p:spPr>
          <a:xfrm>
            <a:off x="970150" y="3239513"/>
            <a:ext cx="1035900" cy="10359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1"/>
          <p:cNvSpPr/>
          <p:nvPr/>
        </p:nvSpPr>
        <p:spPr>
          <a:xfrm>
            <a:off x="4959325" y="3239513"/>
            <a:ext cx="1035900" cy="10359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1"/>
          <p:cNvSpPr/>
          <p:nvPr/>
        </p:nvSpPr>
        <p:spPr>
          <a:xfrm>
            <a:off x="970150" y="1724963"/>
            <a:ext cx="1035900" cy="10359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1"/>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25" name="Google Shape;225;p41"/>
          <p:cNvSpPr txBox="1"/>
          <p:nvPr>
            <p:ph idx="2" type="title"/>
          </p:nvPr>
        </p:nvSpPr>
        <p:spPr>
          <a:xfrm>
            <a:off x="2016088" y="1788475"/>
            <a:ext cx="2174100" cy="3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lesson</a:t>
            </a:r>
            <a:endParaRPr/>
          </a:p>
        </p:txBody>
      </p:sp>
      <p:sp>
        <p:nvSpPr>
          <p:cNvPr id="226" name="Google Shape;226;p41"/>
          <p:cNvSpPr txBox="1"/>
          <p:nvPr>
            <p:ph idx="1" type="subTitle"/>
          </p:nvPr>
        </p:nvSpPr>
        <p:spPr>
          <a:xfrm>
            <a:off x="2016088" y="2146675"/>
            <a:ext cx="21741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27" name="Google Shape;227;p41"/>
          <p:cNvSpPr txBox="1"/>
          <p:nvPr>
            <p:ph idx="3" type="title"/>
          </p:nvPr>
        </p:nvSpPr>
        <p:spPr>
          <a:xfrm>
            <a:off x="5999738" y="1788475"/>
            <a:ext cx="2174100" cy="3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228" name="Google Shape;228;p41"/>
          <p:cNvSpPr txBox="1"/>
          <p:nvPr>
            <p:ph idx="4" type="subTitle"/>
          </p:nvPr>
        </p:nvSpPr>
        <p:spPr>
          <a:xfrm>
            <a:off x="5999738" y="2146675"/>
            <a:ext cx="21741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229" name="Google Shape;229;p41"/>
          <p:cNvSpPr txBox="1"/>
          <p:nvPr>
            <p:ph idx="5" type="title"/>
          </p:nvPr>
        </p:nvSpPr>
        <p:spPr>
          <a:xfrm>
            <a:off x="2016088" y="3302975"/>
            <a:ext cx="2174100" cy="3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Assignment</a:t>
            </a:r>
            <a:endParaRPr/>
          </a:p>
        </p:txBody>
      </p:sp>
      <p:sp>
        <p:nvSpPr>
          <p:cNvPr id="230" name="Google Shape;230;p41"/>
          <p:cNvSpPr txBox="1"/>
          <p:nvPr>
            <p:ph idx="6" type="subTitle"/>
          </p:nvPr>
        </p:nvSpPr>
        <p:spPr>
          <a:xfrm>
            <a:off x="2016088" y="3661175"/>
            <a:ext cx="21741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231" name="Google Shape;231;p41"/>
          <p:cNvSpPr txBox="1"/>
          <p:nvPr>
            <p:ph idx="7" type="title"/>
          </p:nvPr>
        </p:nvSpPr>
        <p:spPr>
          <a:xfrm>
            <a:off x="5999738" y="3302975"/>
            <a:ext cx="2174100" cy="3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32" name="Google Shape;232;p41"/>
          <p:cNvSpPr txBox="1"/>
          <p:nvPr>
            <p:ph idx="8" type="subTitle"/>
          </p:nvPr>
        </p:nvSpPr>
        <p:spPr>
          <a:xfrm>
            <a:off x="5999738" y="3661175"/>
            <a:ext cx="21741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233" name="Google Shape;233;p41"/>
          <p:cNvSpPr txBox="1"/>
          <p:nvPr>
            <p:ph idx="9" type="title"/>
          </p:nvPr>
        </p:nvSpPr>
        <p:spPr>
          <a:xfrm>
            <a:off x="1050586" y="1979100"/>
            <a:ext cx="875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4" name="Google Shape;234;p41"/>
          <p:cNvSpPr txBox="1"/>
          <p:nvPr>
            <p:ph idx="13" type="title"/>
          </p:nvPr>
        </p:nvSpPr>
        <p:spPr>
          <a:xfrm>
            <a:off x="1050586" y="3493625"/>
            <a:ext cx="875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35" name="Google Shape;235;p41"/>
          <p:cNvSpPr txBox="1"/>
          <p:nvPr>
            <p:ph idx="14" type="title"/>
          </p:nvPr>
        </p:nvSpPr>
        <p:spPr>
          <a:xfrm>
            <a:off x="4954836" y="1979100"/>
            <a:ext cx="1044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6" name="Google Shape;236;p41"/>
          <p:cNvSpPr txBox="1"/>
          <p:nvPr>
            <p:ph idx="15" type="title"/>
          </p:nvPr>
        </p:nvSpPr>
        <p:spPr>
          <a:xfrm>
            <a:off x="4954836" y="3493625"/>
            <a:ext cx="1044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8"/>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ALPHA DECAY PROCESS</a:t>
            </a:r>
            <a:endParaRPr/>
          </a:p>
        </p:txBody>
      </p:sp>
      <p:sp>
        <p:nvSpPr>
          <p:cNvPr id="817" name="Google Shape;817;p68"/>
          <p:cNvSpPr txBox="1"/>
          <p:nvPr/>
        </p:nvSpPr>
        <p:spPr>
          <a:xfrm>
            <a:off x="903500" y="3578175"/>
            <a:ext cx="17643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Jupiter</a:t>
            </a:r>
            <a:endParaRPr b="1" sz="2200">
              <a:solidFill>
                <a:schemeClr val="lt1"/>
              </a:solidFill>
              <a:latin typeface="Oxanium"/>
              <a:ea typeface="Oxanium"/>
              <a:cs typeface="Oxanium"/>
              <a:sym typeface="Oxanium"/>
            </a:endParaRPr>
          </a:p>
        </p:txBody>
      </p:sp>
      <p:sp>
        <p:nvSpPr>
          <p:cNvPr id="818" name="Google Shape;818;p68"/>
          <p:cNvSpPr txBox="1"/>
          <p:nvPr/>
        </p:nvSpPr>
        <p:spPr>
          <a:xfrm>
            <a:off x="903488" y="3903375"/>
            <a:ext cx="1764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It’s the biggest planet of them all</a:t>
            </a:r>
            <a:endParaRPr>
              <a:solidFill>
                <a:schemeClr val="lt1"/>
              </a:solidFill>
              <a:latin typeface="Barlow"/>
              <a:ea typeface="Barlow"/>
              <a:cs typeface="Barlow"/>
              <a:sym typeface="Barlow"/>
            </a:endParaRPr>
          </a:p>
        </p:txBody>
      </p:sp>
      <p:sp>
        <p:nvSpPr>
          <p:cNvPr id="819" name="Google Shape;819;p68"/>
          <p:cNvSpPr/>
          <p:nvPr/>
        </p:nvSpPr>
        <p:spPr>
          <a:xfrm>
            <a:off x="1362938" y="2667975"/>
            <a:ext cx="845400" cy="8454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b="1">
              <a:solidFill>
                <a:schemeClr val="lt1"/>
              </a:solidFill>
              <a:latin typeface="Oxanium"/>
              <a:ea typeface="Oxanium"/>
              <a:cs typeface="Oxanium"/>
              <a:sym typeface="Oxanium"/>
            </a:endParaRPr>
          </a:p>
        </p:txBody>
      </p:sp>
      <p:sp>
        <p:nvSpPr>
          <p:cNvPr id="820" name="Google Shape;820;p68"/>
          <p:cNvSpPr/>
          <p:nvPr/>
        </p:nvSpPr>
        <p:spPr>
          <a:xfrm>
            <a:off x="2971087" y="1517850"/>
            <a:ext cx="604200" cy="6042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chemeClr val="lt1"/>
                </a:solidFill>
                <a:latin typeface="Oxanium"/>
                <a:ea typeface="Oxanium"/>
                <a:cs typeface="Oxanium"/>
                <a:sym typeface="Oxanium"/>
              </a:rPr>
              <a:t>01</a:t>
            </a:r>
            <a:endParaRPr b="1" sz="1000">
              <a:solidFill>
                <a:schemeClr val="lt1"/>
              </a:solidFill>
              <a:latin typeface="Oxanium"/>
              <a:ea typeface="Oxanium"/>
              <a:cs typeface="Oxanium"/>
              <a:sym typeface="Oxanium"/>
            </a:endParaRPr>
          </a:p>
        </p:txBody>
      </p:sp>
      <p:sp>
        <p:nvSpPr>
          <p:cNvPr id="821" name="Google Shape;821;p68"/>
          <p:cNvSpPr txBox="1"/>
          <p:nvPr/>
        </p:nvSpPr>
        <p:spPr>
          <a:xfrm>
            <a:off x="2761075" y="3578175"/>
            <a:ext cx="17643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Mercury</a:t>
            </a:r>
            <a:endParaRPr b="1" sz="2200">
              <a:solidFill>
                <a:schemeClr val="lt1"/>
              </a:solidFill>
              <a:latin typeface="Oxanium"/>
              <a:ea typeface="Oxanium"/>
              <a:cs typeface="Oxanium"/>
              <a:sym typeface="Oxanium"/>
            </a:endParaRPr>
          </a:p>
        </p:txBody>
      </p:sp>
      <p:sp>
        <p:nvSpPr>
          <p:cNvPr id="822" name="Google Shape;822;p68"/>
          <p:cNvSpPr txBox="1"/>
          <p:nvPr/>
        </p:nvSpPr>
        <p:spPr>
          <a:xfrm>
            <a:off x="2761063" y="3903375"/>
            <a:ext cx="1764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It’s the closest planet to the Sun</a:t>
            </a:r>
            <a:endParaRPr>
              <a:solidFill>
                <a:schemeClr val="lt1"/>
              </a:solidFill>
              <a:latin typeface="Barlow"/>
              <a:ea typeface="Barlow"/>
              <a:cs typeface="Barlow"/>
              <a:sym typeface="Barlow"/>
            </a:endParaRPr>
          </a:p>
        </p:txBody>
      </p:sp>
      <p:sp>
        <p:nvSpPr>
          <p:cNvPr id="823" name="Google Shape;823;p68"/>
          <p:cNvSpPr/>
          <p:nvPr/>
        </p:nvSpPr>
        <p:spPr>
          <a:xfrm>
            <a:off x="3220513" y="2667975"/>
            <a:ext cx="845400" cy="8454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b="1">
              <a:solidFill>
                <a:schemeClr val="lt1"/>
              </a:solidFill>
              <a:latin typeface="Oxanium"/>
              <a:ea typeface="Oxanium"/>
              <a:cs typeface="Oxanium"/>
              <a:sym typeface="Oxanium"/>
            </a:endParaRPr>
          </a:p>
        </p:txBody>
      </p:sp>
      <p:sp>
        <p:nvSpPr>
          <p:cNvPr id="824" name="Google Shape;824;p68"/>
          <p:cNvSpPr txBox="1"/>
          <p:nvPr/>
        </p:nvSpPr>
        <p:spPr>
          <a:xfrm>
            <a:off x="4618650" y="3578175"/>
            <a:ext cx="17643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Earth</a:t>
            </a:r>
            <a:endParaRPr b="1" sz="2200">
              <a:solidFill>
                <a:schemeClr val="lt1"/>
              </a:solidFill>
              <a:latin typeface="Oxanium"/>
              <a:ea typeface="Oxanium"/>
              <a:cs typeface="Oxanium"/>
              <a:sym typeface="Oxanium"/>
            </a:endParaRPr>
          </a:p>
        </p:txBody>
      </p:sp>
      <p:sp>
        <p:nvSpPr>
          <p:cNvPr id="825" name="Google Shape;825;p68"/>
          <p:cNvSpPr txBox="1"/>
          <p:nvPr/>
        </p:nvSpPr>
        <p:spPr>
          <a:xfrm>
            <a:off x="4618638" y="3903375"/>
            <a:ext cx="1764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Earth is the planet where we live on</a:t>
            </a:r>
            <a:endParaRPr>
              <a:solidFill>
                <a:schemeClr val="lt1"/>
              </a:solidFill>
              <a:latin typeface="Barlow"/>
              <a:ea typeface="Barlow"/>
              <a:cs typeface="Barlow"/>
              <a:sym typeface="Barlow"/>
            </a:endParaRPr>
          </a:p>
        </p:txBody>
      </p:sp>
      <p:sp>
        <p:nvSpPr>
          <p:cNvPr id="826" name="Google Shape;826;p68"/>
          <p:cNvSpPr/>
          <p:nvPr/>
        </p:nvSpPr>
        <p:spPr>
          <a:xfrm>
            <a:off x="5078088" y="2667975"/>
            <a:ext cx="845400" cy="8454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b="1">
              <a:solidFill>
                <a:schemeClr val="lt1"/>
              </a:solidFill>
              <a:latin typeface="Oxanium"/>
              <a:ea typeface="Oxanium"/>
              <a:cs typeface="Oxanium"/>
              <a:sym typeface="Oxanium"/>
            </a:endParaRPr>
          </a:p>
        </p:txBody>
      </p:sp>
      <p:sp>
        <p:nvSpPr>
          <p:cNvPr id="827" name="Google Shape;827;p68"/>
          <p:cNvSpPr txBox="1"/>
          <p:nvPr/>
        </p:nvSpPr>
        <p:spPr>
          <a:xfrm>
            <a:off x="6476225" y="3578175"/>
            <a:ext cx="17643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Venus</a:t>
            </a:r>
            <a:endParaRPr b="1" sz="2200">
              <a:solidFill>
                <a:schemeClr val="lt1"/>
              </a:solidFill>
              <a:latin typeface="Oxanium"/>
              <a:ea typeface="Oxanium"/>
              <a:cs typeface="Oxanium"/>
              <a:sym typeface="Oxanium"/>
            </a:endParaRPr>
          </a:p>
        </p:txBody>
      </p:sp>
      <p:sp>
        <p:nvSpPr>
          <p:cNvPr id="828" name="Google Shape;828;p68"/>
          <p:cNvSpPr txBox="1"/>
          <p:nvPr/>
        </p:nvSpPr>
        <p:spPr>
          <a:xfrm>
            <a:off x="6476213" y="3903375"/>
            <a:ext cx="1764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Venus has a beautiful name</a:t>
            </a:r>
            <a:endParaRPr>
              <a:solidFill>
                <a:schemeClr val="lt1"/>
              </a:solidFill>
              <a:latin typeface="Barlow"/>
              <a:ea typeface="Barlow"/>
              <a:cs typeface="Barlow"/>
              <a:sym typeface="Barlow"/>
            </a:endParaRPr>
          </a:p>
        </p:txBody>
      </p:sp>
      <p:sp>
        <p:nvSpPr>
          <p:cNvPr id="829" name="Google Shape;829;p68"/>
          <p:cNvSpPr/>
          <p:nvPr/>
        </p:nvSpPr>
        <p:spPr>
          <a:xfrm>
            <a:off x="6935663" y="2667975"/>
            <a:ext cx="845400" cy="8454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b="1">
              <a:solidFill>
                <a:schemeClr val="lt1"/>
              </a:solidFill>
              <a:latin typeface="Oxanium"/>
              <a:ea typeface="Oxanium"/>
              <a:cs typeface="Oxanium"/>
              <a:sym typeface="Oxanium"/>
            </a:endParaRPr>
          </a:p>
        </p:txBody>
      </p:sp>
      <p:sp>
        <p:nvSpPr>
          <p:cNvPr id="830" name="Google Shape;830;p68"/>
          <p:cNvSpPr/>
          <p:nvPr/>
        </p:nvSpPr>
        <p:spPr>
          <a:xfrm>
            <a:off x="3836962" y="1517850"/>
            <a:ext cx="604200" cy="6042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chemeClr val="lt1"/>
                </a:solidFill>
                <a:latin typeface="Oxanium"/>
                <a:ea typeface="Oxanium"/>
                <a:cs typeface="Oxanium"/>
                <a:sym typeface="Oxanium"/>
              </a:rPr>
              <a:t>02</a:t>
            </a:r>
            <a:endParaRPr b="1" sz="1000">
              <a:solidFill>
                <a:schemeClr val="lt1"/>
              </a:solidFill>
              <a:latin typeface="Oxanium"/>
              <a:ea typeface="Oxanium"/>
              <a:cs typeface="Oxanium"/>
              <a:sym typeface="Oxanium"/>
            </a:endParaRPr>
          </a:p>
        </p:txBody>
      </p:sp>
      <p:sp>
        <p:nvSpPr>
          <p:cNvPr id="831" name="Google Shape;831;p68"/>
          <p:cNvSpPr/>
          <p:nvPr/>
        </p:nvSpPr>
        <p:spPr>
          <a:xfrm>
            <a:off x="4702837" y="1517850"/>
            <a:ext cx="604200" cy="6042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chemeClr val="lt1"/>
                </a:solidFill>
                <a:latin typeface="Oxanium"/>
                <a:ea typeface="Oxanium"/>
                <a:cs typeface="Oxanium"/>
                <a:sym typeface="Oxanium"/>
              </a:rPr>
              <a:t>03</a:t>
            </a:r>
            <a:endParaRPr b="1" sz="1000">
              <a:solidFill>
                <a:schemeClr val="lt1"/>
              </a:solidFill>
              <a:latin typeface="Oxanium"/>
              <a:ea typeface="Oxanium"/>
              <a:cs typeface="Oxanium"/>
              <a:sym typeface="Oxanium"/>
            </a:endParaRPr>
          </a:p>
        </p:txBody>
      </p:sp>
      <p:sp>
        <p:nvSpPr>
          <p:cNvPr id="832" name="Google Shape;832;p68"/>
          <p:cNvSpPr/>
          <p:nvPr/>
        </p:nvSpPr>
        <p:spPr>
          <a:xfrm>
            <a:off x="5568712" y="1517850"/>
            <a:ext cx="604200" cy="6042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chemeClr val="lt1"/>
                </a:solidFill>
                <a:latin typeface="Oxanium"/>
                <a:ea typeface="Oxanium"/>
                <a:cs typeface="Oxanium"/>
                <a:sym typeface="Oxanium"/>
              </a:rPr>
              <a:t>04</a:t>
            </a:r>
            <a:endParaRPr b="1" sz="1000">
              <a:solidFill>
                <a:schemeClr val="lt1"/>
              </a:solidFill>
              <a:latin typeface="Oxanium"/>
              <a:ea typeface="Oxanium"/>
              <a:cs typeface="Oxanium"/>
              <a:sym typeface="Oxanium"/>
            </a:endParaRPr>
          </a:p>
        </p:txBody>
      </p:sp>
      <p:cxnSp>
        <p:nvCxnSpPr>
          <p:cNvPr id="833" name="Google Shape;833;p68"/>
          <p:cNvCxnSpPr>
            <a:stCxn id="819" idx="0"/>
            <a:endCxn id="820" idx="4"/>
          </p:cNvCxnSpPr>
          <p:nvPr/>
        </p:nvCxnSpPr>
        <p:spPr>
          <a:xfrm rot="-5400000">
            <a:off x="2256338" y="1651275"/>
            <a:ext cx="546000" cy="1487400"/>
          </a:xfrm>
          <a:prstGeom prst="bentConnector3">
            <a:avLst>
              <a:gd fmla="val 49993" name="adj1"/>
            </a:avLst>
          </a:prstGeom>
          <a:noFill/>
          <a:ln cap="flat" cmpd="sng" w="9525">
            <a:solidFill>
              <a:schemeClr val="lt1"/>
            </a:solidFill>
            <a:prstDash val="solid"/>
            <a:round/>
            <a:headEnd len="med" w="med" type="none"/>
            <a:tailEnd len="med" w="med" type="none"/>
          </a:ln>
        </p:spPr>
      </p:cxnSp>
      <p:cxnSp>
        <p:nvCxnSpPr>
          <p:cNvPr id="834" name="Google Shape;834;p68"/>
          <p:cNvCxnSpPr>
            <a:stCxn id="823" idx="0"/>
            <a:endCxn id="830" idx="4"/>
          </p:cNvCxnSpPr>
          <p:nvPr/>
        </p:nvCxnSpPr>
        <p:spPr>
          <a:xfrm rot="-5400000">
            <a:off x="3618163" y="2147025"/>
            <a:ext cx="546000" cy="495900"/>
          </a:xfrm>
          <a:prstGeom prst="bentConnector3">
            <a:avLst>
              <a:gd fmla="val 49993" name="adj1"/>
            </a:avLst>
          </a:prstGeom>
          <a:noFill/>
          <a:ln cap="flat" cmpd="sng" w="9525">
            <a:solidFill>
              <a:schemeClr val="lt1"/>
            </a:solidFill>
            <a:prstDash val="solid"/>
            <a:round/>
            <a:headEnd len="med" w="med" type="none"/>
            <a:tailEnd len="med" w="med" type="none"/>
          </a:ln>
        </p:spPr>
      </p:cxnSp>
      <p:cxnSp>
        <p:nvCxnSpPr>
          <p:cNvPr id="835" name="Google Shape;835;p68"/>
          <p:cNvCxnSpPr>
            <a:stCxn id="826" idx="0"/>
            <a:endCxn id="831" idx="4"/>
          </p:cNvCxnSpPr>
          <p:nvPr/>
        </p:nvCxnSpPr>
        <p:spPr>
          <a:xfrm flipH="1" rot="5400000">
            <a:off x="4979838" y="2147025"/>
            <a:ext cx="546000" cy="495900"/>
          </a:xfrm>
          <a:prstGeom prst="bentConnector3">
            <a:avLst>
              <a:gd fmla="val 49993" name="adj1"/>
            </a:avLst>
          </a:prstGeom>
          <a:noFill/>
          <a:ln cap="flat" cmpd="sng" w="9525">
            <a:solidFill>
              <a:schemeClr val="lt1"/>
            </a:solidFill>
            <a:prstDash val="solid"/>
            <a:round/>
            <a:headEnd len="med" w="med" type="none"/>
            <a:tailEnd len="med" w="med" type="none"/>
          </a:ln>
        </p:spPr>
      </p:cxnSp>
      <p:cxnSp>
        <p:nvCxnSpPr>
          <p:cNvPr id="836" name="Google Shape;836;p68"/>
          <p:cNvCxnSpPr>
            <a:stCxn id="829" idx="0"/>
            <a:endCxn id="832" idx="4"/>
          </p:cNvCxnSpPr>
          <p:nvPr/>
        </p:nvCxnSpPr>
        <p:spPr>
          <a:xfrm flipH="1" rot="5400000">
            <a:off x="6341513" y="1651125"/>
            <a:ext cx="546000" cy="1487700"/>
          </a:xfrm>
          <a:prstGeom prst="bentConnector3">
            <a:avLst>
              <a:gd fmla="val 49993" name="adj1"/>
            </a:avLst>
          </a:prstGeom>
          <a:noFill/>
          <a:ln cap="flat" cmpd="sng" w="9525">
            <a:solidFill>
              <a:schemeClr val="lt1"/>
            </a:solidFill>
            <a:prstDash val="solid"/>
            <a:round/>
            <a:headEnd len="med" w="med" type="none"/>
            <a:tailEnd len="med" w="med" type="none"/>
          </a:ln>
        </p:spPr>
      </p:cxnSp>
      <p:cxnSp>
        <p:nvCxnSpPr>
          <p:cNvPr id="837" name="Google Shape;837;p68"/>
          <p:cNvCxnSpPr>
            <a:stCxn id="820" idx="6"/>
            <a:endCxn id="830" idx="2"/>
          </p:cNvCxnSpPr>
          <p:nvPr/>
        </p:nvCxnSpPr>
        <p:spPr>
          <a:xfrm>
            <a:off x="3575287" y="1819950"/>
            <a:ext cx="261600" cy="0"/>
          </a:xfrm>
          <a:prstGeom prst="straightConnector1">
            <a:avLst/>
          </a:prstGeom>
          <a:noFill/>
          <a:ln cap="flat" cmpd="sng" w="9525">
            <a:solidFill>
              <a:schemeClr val="lt1"/>
            </a:solidFill>
            <a:prstDash val="solid"/>
            <a:round/>
            <a:headEnd len="med" w="med" type="none"/>
            <a:tailEnd len="med" w="med" type="none"/>
          </a:ln>
        </p:spPr>
      </p:cxnSp>
      <p:cxnSp>
        <p:nvCxnSpPr>
          <p:cNvPr id="838" name="Google Shape;838;p68"/>
          <p:cNvCxnSpPr>
            <a:stCxn id="830" idx="6"/>
            <a:endCxn id="831" idx="2"/>
          </p:cNvCxnSpPr>
          <p:nvPr/>
        </p:nvCxnSpPr>
        <p:spPr>
          <a:xfrm>
            <a:off x="4441162" y="1819950"/>
            <a:ext cx="261600" cy="0"/>
          </a:xfrm>
          <a:prstGeom prst="straightConnector1">
            <a:avLst/>
          </a:prstGeom>
          <a:noFill/>
          <a:ln cap="flat" cmpd="sng" w="9525">
            <a:solidFill>
              <a:schemeClr val="lt1"/>
            </a:solidFill>
            <a:prstDash val="solid"/>
            <a:round/>
            <a:headEnd len="med" w="med" type="none"/>
            <a:tailEnd len="med" w="med" type="none"/>
          </a:ln>
        </p:spPr>
      </p:cxnSp>
      <p:cxnSp>
        <p:nvCxnSpPr>
          <p:cNvPr id="839" name="Google Shape;839;p68"/>
          <p:cNvCxnSpPr>
            <a:stCxn id="831" idx="6"/>
            <a:endCxn id="832" idx="2"/>
          </p:cNvCxnSpPr>
          <p:nvPr/>
        </p:nvCxnSpPr>
        <p:spPr>
          <a:xfrm>
            <a:off x="5307037" y="1819950"/>
            <a:ext cx="261600" cy="0"/>
          </a:xfrm>
          <a:prstGeom prst="straightConnector1">
            <a:avLst/>
          </a:prstGeom>
          <a:noFill/>
          <a:ln cap="flat" cmpd="sng" w="9525">
            <a:solidFill>
              <a:schemeClr val="lt1"/>
            </a:solidFill>
            <a:prstDash val="solid"/>
            <a:round/>
            <a:headEnd len="med" w="med" type="none"/>
            <a:tailEnd len="med" w="med" type="none"/>
          </a:ln>
        </p:spPr>
      </p:cxnSp>
      <p:grpSp>
        <p:nvGrpSpPr>
          <p:cNvPr id="840" name="Google Shape;840;p68"/>
          <p:cNvGrpSpPr/>
          <p:nvPr/>
        </p:nvGrpSpPr>
        <p:grpSpPr>
          <a:xfrm>
            <a:off x="7196650" y="2913846"/>
            <a:ext cx="323454" cy="353657"/>
            <a:chOff x="3417156" y="1734357"/>
            <a:chExt cx="477001" cy="521464"/>
          </a:xfrm>
        </p:grpSpPr>
        <p:sp>
          <p:nvSpPr>
            <p:cNvPr id="841" name="Google Shape;841;p68"/>
            <p:cNvSpPr/>
            <p:nvPr/>
          </p:nvSpPr>
          <p:spPr>
            <a:xfrm>
              <a:off x="3618984" y="1734357"/>
              <a:ext cx="71493" cy="231414"/>
            </a:xfrm>
            <a:custGeom>
              <a:rect b="b" l="l" r="r" t="t"/>
              <a:pathLst>
                <a:path extrusionOk="0" h="8869" w="2740">
                  <a:moveTo>
                    <a:pt x="1364" y="1"/>
                  </a:moveTo>
                  <a:cubicBezTo>
                    <a:pt x="1086" y="1"/>
                    <a:pt x="838" y="195"/>
                    <a:pt x="776" y="465"/>
                  </a:cubicBezTo>
                  <a:lnTo>
                    <a:pt x="18" y="3516"/>
                  </a:lnTo>
                  <a:cubicBezTo>
                    <a:pt x="9" y="3587"/>
                    <a:pt x="0" y="3659"/>
                    <a:pt x="9" y="3730"/>
                  </a:cubicBezTo>
                  <a:lnTo>
                    <a:pt x="527" y="8333"/>
                  </a:lnTo>
                  <a:cubicBezTo>
                    <a:pt x="553" y="8637"/>
                    <a:pt x="812" y="8869"/>
                    <a:pt x="1124" y="8869"/>
                  </a:cubicBezTo>
                  <a:lnTo>
                    <a:pt x="1927" y="8869"/>
                  </a:lnTo>
                  <a:cubicBezTo>
                    <a:pt x="2248" y="8869"/>
                    <a:pt x="2516" y="8610"/>
                    <a:pt x="2525" y="8289"/>
                  </a:cubicBezTo>
                  <a:lnTo>
                    <a:pt x="2739" y="2214"/>
                  </a:lnTo>
                  <a:cubicBezTo>
                    <a:pt x="2739" y="2178"/>
                    <a:pt x="2739" y="2142"/>
                    <a:pt x="2730" y="2107"/>
                  </a:cubicBezTo>
                  <a:lnTo>
                    <a:pt x="2507" y="537"/>
                  </a:lnTo>
                  <a:cubicBezTo>
                    <a:pt x="2463" y="251"/>
                    <a:pt x="2222" y="37"/>
                    <a:pt x="1927" y="28"/>
                  </a:cubicBezTo>
                  <a:lnTo>
                    <a:pt x="1383" y="1"/>
                  </a:lnTo>
                  <a:cubicBezTo>
                    <a:pt x="1377" y="1"/>
                    <a:pt x="1371" y="1"/>
                    <a:pt x="13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8"/>
            <p:cNvSpPr/>
            <p:nvPr/>
          </p:nvSpPr>
          <p:spPr>
            <a:xfrm>
              <a:off x="3705117" y="2043975"/>
              <a:ext cx="189040" cy="183796"/>
            </a:xfrm>
            <a:custGeom>
              <a:rect b="b" l="l" r="r" t="t"/>
              <a:pathLst>
                <a:path extrusionOk="0" h="7044" w="7245">
                  <a:moveTo>
                    <a:pt x="1206" y="1"/>
                  </a:moveTo>
                  <a:cubicBezTo>
                    <a:pt x="1046" y="1"/>
                    <a:pt x="886" y="64"/>
                    <a:pt x="767" y="188"/>
                  </a:cubicBezTo>
                  <a:lnTo>
                    <a:pt x="223" y="758"/>
                  </a:lnTo>
                  <a:cubicBezTo>
                    <a:pt x="0" y="990"/>
                    <a:pt x="0" y="1365"/>
                    <a:pt x="232" y="1597"/>
                  </a:cubicBezTo>
                  <a:lnTo>
                    <a:pt x="4470" y="5950"/>
                  </a:lnTo>
                  <a:cubicBezTo>
                    <a:pt x="4496" y="5977"/>
                    <a:pt x="4523" y="6004"/>
                    <a:pt x="4559" y="6022"/>
                  </a:cubicBezTo>
                  <a:lnTo>
                    <a:pt x="5852" y="6932"/>
                  </a:lnTo>
                  <a:cubicBezTo>
                    <a:pt x="5955" y="7006"/>
                    <a:pt x="6076" y="7043"/>
                    <a:pt x="6197" y="7043"/>
                  </a:cubicBezTo>
                  <a:cubicBezTo>
                    <a:pt x="6351" y="7043"/>
                    <a:pt x="6505" y="6984"/>
                    <a:pt x="6620" y="6869"/>
                  </a:cubicBezTo>
                  <a:lnTo>
                    <a:pt x="7012" y="6486"/>
                  </a:lnTo>
                  <a:cubicBezTo>
                    <a:pt x="7208" y="6281"/>
                    <a:pt x="7244" y="5968"/>
                    <a:pt x="7092" y="5727"/>
                  </a:cubicBezTo>
                  <a:lnTo>
                    <a:pt x="5388" y="3078"/>
                  </a:lnTo>
                  <a:cubicBezTo>
                    <a:pt x="5353" y="3015"/>
                    <a:pt x="5308" y="2971"/>
                    <a:pt x="5255" y="2926"/>
                  </a:cubicBezTo>
                  <a:lnTo>
                    <a:pt x="1570" y="125"/>
                  </a:lnTo>
                  <a:cubicBezTo>
                    <a:pt x="1463" y="42"/>
                    <a:pt x="1334" y="1"/>
                    <a:pt x="1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8"/>
            <p:cNvSpPr/>
            <p:nvPr/>
          </p:nvSpPr>
          <p:spPr>
            <a:xfrm>
              <a:off x="3417156" y="2042566"/>
              <a:ext cx="200912" cy="152693"/>
            </a:xfrm>
            <a:custGeom>
              <a:rect b="b" l="l" r="r" t="t"/>
              <a:pathLst>
                <a:path extrusionOk="0" h="5852" w="7700">
                  <a:moveTo>
                    <a:pt x="6577" y="1"/>
                  </a:moveTo>
                  <a:cubicBezTo>
                    <a:pt x="6464" y="1"/>
                    <a:pt x="6348" y="32"/>
                    <a:pt x="6246" y="99"/>
                  </a:cubicBezTo>
                  <a:lnTo>
                    <a:pt x="1473" y="3194"/>
                  </a:lnTo>
                  <a:cubicBezTo>
                    <a:pt x="1446" y="3212"/>
                    <a:pt x="1419" y="3239"/>
                    <a:pt x="1384" y="3266"/>
                  </a:cubicBezTo>
                  <a:lnTo>
                    <a:pt x="251" y="4354"/>
                  </a:lnTo>
                  <a:cubicBezTo>
                    <a:pt x="37" y="4559"/>
                    <a:pt x="1" y="4880"/>
                    <a:pt x="161" y="5121"/>
                  </a:cubicBezTo>
                  <a:lnTo>
                    <a:pt x="465" y="5576"/>
                  </a:lnTo>
                  <a:cubicBezTo>
                    <a:pt x="575" y="5752"/>
                    <a:pt x="766" y="5851"/>
                    <a:pt x="965" y="5851"/>
                  </a:cubicBezTo>
                  <a:cubicBezTo>
                    <a:pt x="1039" y="5851"/>
                    <a:pt x="1114" y="5837"/>
                    <a:pt x="1187" y="5808"/>
                  </a:cubicBezTo>
                  <a:lnTo>
                    <a:pt x="4113" y="4657"/>
                  </a:lnTo>
                  <a:cubicBezTo>
                    <a:pt x="4176" y="4631"/>
                    <a:pt x="4238" y="4586"/>
                    <a:pt x="4292" y="4541"/>
                  </a:cubicBezTo>
                  <a:lnTo>
                    <a:pt x="7432" y="1713"/>
                  </a:lnTo>
                  <a:cubicBezTo>
                    <a:pt x="7655" y="1508"/>
                    <a:pt x="7700" y="1169"/>
                    <a:pt x="7530" y="920"/>
                  </a:cubicBezTo>
                  <a:lnTo>
                    <a:pt x="7075" y="259"/>
                  </a:lnTo>
                  <a:cubicBezTo>
                    <a:pt x="6958" y="91"/>
                    <a:pt x="6770" y="1"/>
                    <a:pt x="6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8"/>
            <p:cNvSpPr/>
            <p:nvPr/>
          </p:nvSpPr>
          <p:spPr>
            <a:xfrm>
              <a:off x="3827545" y="1840842"/>
              <a:ext cx="62648" cy="215707"/>
            </a:xfrm>
            <a:custGeom>
              <a:rect b="b" l="l" r="r" t="t"/>
              <a:pathLst>
                <a:path extrusionOk="0" h="8267" w="2401">
                  <a:moveTo>
                    <a:pt x="685" y="0"/>
                  </a:moveTo>
                  <a:cubicBezTo>
                    <a:pt x="583" y="0"/>
                    <a:pt x="480" y="25"/>
                    <a:pt x="384" y="77"/>
                  </a:cubicBezTo>
                  <a:cubicBezTo>
                    <a:pt x="99" y="247"/>
                    <a:pt x="1" y="613"/>
                    <a:pt x="161" y="907"/>
                  </a:cubicBezTo>
                  <a:cubicBezTo>
                    <a:pt x="839" y="2076"/>
                    <a:pt x="1196" y="3414"/>
                    <a:pt x="1196" y="4779"/>
                  </a:cubicBezTo>
                  <a:cubicBezTo>
                    <a:pt x="1196" y="5698"/>
                    <a:pt x="1035" y="6599"/>
                    <a:pt x="723" y="7455"/>
                  </a:cubicBezTo>
                  <a:cubicBezTo>
                    <a:pt x="616" y="7767"/>
                    <a:pt x="777" y="8115"/>
                    <a:pt x="1089" y="8231"/>
                  </a:cubicBezTo>
                  <a:cubicBezTo>
                    <a:pt x="1151" y="8258"/>
                    <a:pt x="1223" y="8267"/>
                    <a:pt x="1294" y="8267"/>
                  </a:cubicBezTo>
                  <a:cubicBezTo>
                    <a:pt x="1535" y="8267"/>
                    <a:pt x="1767" y="8115"/>
                    <a:pt x="1856" y="7865"/>
                  </a:cubicBezTo>
                  <a:cubicBezTo>
                    <a:pt x="2222" y="6884"/>
                    <a:pt x="2400" y="5840"/>
                    <a:pt x="2400" y="4779"/>
                  </a:cubicBezTo>
                  <a:cubicBezTo>
                    <a:pt x="2400" y="3209"/>
                    <a:pt x="1990" y="1656"/>
                    <a:pt x="1214" y="300"/>
                  </a:cubicBezTo>
                  <a:cubicBezTo>
                    <a:pt x="1099" y="108"/>
                    <a:pt x="896" y="0"/>
                    <a:pt x="6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8"/>
            <p:cNvSpPr/>
            <p:nvPr/>
          </p:nvSpPr>
          <p:spPr>
            <a:xfrm>
              <a:off x="3420888" y="1749674"/>
              <a:ext cx="163678" cy="231701"/>
            </a:xfrm>
            <a:custGeom>
              <a:rect b="b" l="l" r="r" t="t"/>
              <a:pathLst>
                <a:path extrusionOk="0" h="8880" w="6273">
                  <a:moveTo>
                    <a:pt x="5592" y="1"/>
                  </a:moveTo>
                  <a:cubicBezTo>
                    <a:pt x="5509" y="1"/>
                    <a:pt x="5425" y="19"/>
                    <a:pt x="5344" y="57"/>
                  </a:cubicBezTo>
                  <a:cubicBezTo>
                    <a:pt x="2097" y="1493"/>
                    <a:pt x="1" y="4722"/>
                    <a:pt x="1" y="8273"/>
                  </a:cubicBezTo>
                  <a:cubicBezTo>
                    <a:pt x="1" y="8612"/>
                    <a:pt x="268" y="8879"/>
                    <a:pt x="607" y="8879"/>
                  </a:cubicBezTo>
                  <a:cubicBezTo>
                    <a:pt x="937" y="8879"/>
                    <a:pt x="1205" y="8612"/>
                    <a:pt x="1205" y="8273"/>
                  </a:cubicBezTo>
                  <a:cubicBezTo>
                    <a:pt x="1205" y="5195"/>
                    <a:pt x="3025" y="2403"/>
                    <a:pt x="5835" y="1154"/>
                  </a:cubicBezTo>
                  <a:cubicBezTo>
                    <a:pt x="6138" y="1020"/>
                    <a:pt x="6272" y="663"/>
                    <a:pt x="6138" y="360"/>
                  </a:cubicBezTo>
                  <a:cubicBezTo>
                    <a:pt x="6040" y="137"/>
                    <a:pt x="5821" y="1"/>
                    <a:pt x="5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8"/>
            <p:cNvSpPr/>
            <p:nvPr/>
          </p:nvSpPr>
          <p:spPr>
            <a:xfrm>
              <a:off x="3496531" y="1848827"/>
              <a:ext cx="74755" cy="159556"/>
            </a:xfrm>
            <a:custGeom>
              <a:rect b="b" l="l" r="r" t="t"/>
              <a:pathLst>
                <a:path extrusionOk="0" h="6115" w="2865">
                  <a:moveTo>
                    <a:pt x="2209" y="0"/>
                  </a:moveTo>
                  <a:cubicBezTo>
                    <a:pt x="2053" y="0"/>
                    <a:pt x="1898" y="60"/>
                    <a:pt x="1776" y="182"/>
                  </a:cubicBezTo>
                  <a:cubicBezTo>
                    <a:pt x="634" y="1324"/>
                    <a:pt x="1" y="2849"/>
                    <a:pt x="1" y="4473"/>
                  </a:cubicBezTo>
                  <a:cubicBezTo>
                    <a:pt x="1" y="4856"/>
                    <a:pt x="45" y="5249"/>
                    <a:pt x="117" y="5624"/>
                  </a:cubicBezTo>
                  <a:cubicBezTo>
                    <a:pt x="170" y="5909"/>
                    <a:pt x="420" y="6114"/>
                    <a:pt x="706" y="6114"/>
                  </a:cubicBezTo>
                  <a:cubicBezTo>
                    <a:pt x="741" y="6114"/>
                    <a:pt x="777" y="6105"/>
                    <a:pt x="822" y="6096"/>
                  </a:cubicBezTo>
                  <a:cubicBezTo>
                    <a:pt x="1143" y="6034"/>
                    <a:pt x="1357" y="5722"/>
                    <a:pt x="1294" y="5392"/>
                  </a:cubicBezTo>
                  <a:cubicBezTo>
                    <a:pt x="1241" y="5097"/>
                    <a:pt x="1214" y="4785"/>
                    <a:pt x="1214" y="4473"/>
                  </a:cubicBezTo>
                  <a:cubicBezTo>
                    <a:pt x="1214" y="3170"/>
                    <a:pt x="1714" y="1948"/>
                    <a:pt x="2633" y="1029"/>
                  </a:cubicBezTo>
                  <a:cubicBezTo>
                    <a:pt x="2865" y="797"/>
                    <a:pt x="2865" y="414"/>
                    <a:pt x="2633" y="173"/>
                  </a:cubicBezTo>
                  <a:cubicBezTo>
                    <a:pt x="2513" y="58"/>
                    <a:pt x="2361" y="0"/>
                    <a:pt x="2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8"/>
            <p:cNvSpPr/>
            <p:nvPr/>
          </p:nvSpPr>
          <p:spPr>
            <a:xfrm>
              <a:off x="3736768" y="1845904"/>
              <a:ext cx="69380" cy="81696"/>
            </a:xfrm>
            <a:custGeom>
              <a:rect b="b" l="l" r="r" t="t"/>
              <a:pathLst>
                <a:path extrusionOk="0" h="3131" w="2659">
                  <a:moveTo>
                    <a:pt x="661" y="0"/>
                  </a:moveTo>
                  <a:cubicBezTo>
                    <a:pt x="502" y="0"/>
                    <a:pt x="343" y="63"/>
                    <a:pt x="223" y="187"/>
                  </a:cubicBezTo>
                  <a:cubicBezTo>
                    <a:pt x="0" y="428"/>
                    <a:pt x="9" y="811"/>
                    <a:pt x="250" y="1043"/>
                  </a:cubicBezTo>
                  <a:cubicBezTo>
                    <a:pt x="759" y="1525"/>
                    <a:pt x="1160" y="2114"/>
                    <a:pt x="1419" y="2756"/>
                  </a:cubicBezTo>
                  <a:cubicBezTo>
                    <a:pt x="1517" y="2988"/>
                    <a:pt x="1740" y="3131"/>
                    <a:pt x="1981" y="3131"/>
                  </a:cubicBezTo>
                  <a:cubicBezTo>
                    <a:pt x="2052" y="3131"/>
                    <a:pt x="2133" y="3122"/>
                    <a:pt x="2204" y="3086"/>
                  </a:cubicBezTo>
                  <a:cubicBezTo>
                    <a:pt x="2516" y="2961"/>
                    <a:pt x="2659" y="2613"/>
                    <a:pt x="2534" y="2301"/>
                  </a:cubicBezTo>
                  <a:cubicBezTo>
                    <a:pt x="2213" y="1498"/>
                    <a:pt x="1713" y="767"/>
                    <a:pt x="1080" y="169"/>
                  </a:cubicBezTo>
                  <a:cubicBezTo>
                    <a:pt x="963" y="56"/>
                    <a:pt x="812" y="0"/>
                    <a:pt x="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8"/>
            <p:cNvSpPr/>
            <p:nvPr/>
          </p:nvSpPr>
          <p:spPr>
            <a:xfrm>
              <a:off x="3590569" y="2151034"/>
              <a:ext cx="140639" cy="104787"/>
            </a:xfrm>
            <a:custGeom>
              <a:rect b="b" l="l" r="r" t="t"/>
              <a:pathLst>
                <a:path extrusionOk="0" h="4016" w="5390">
                  <a:moveTo>
                    <a:pt x="563" y="1"/>
                  </a:moveTo>
                  <a:cubicBezTo>
                    <a:pt x="563" y="1"/>
                    <a:pt x="1" y="3962"/>
                    <a:pt x="1" y="4015"/>
                  </a:cubicBezTo>
                  <a:lnTo>
                    <a:pt x="5389" y="4015"/>
                  </a:lnTo>
                  <a:cubicBezTo>
                    <a:pt x="5389" y="3962"/>
                    <a:pt x="4827" y="1"/>
                    <a:pt x="48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8"/>
            <p:cNvSpPr/>
            <p:nvPr/>
          </p:nvSpPr>
          <p:spPr>
            <a:xfrm>
              <a:off x="3563120" y="1943178"/>
              <a:ext cx="198120" cy="176229"/>
            </a:xfrm>
            <a:custGeom>
              <a:rect b="b" l="l" r="r" t="t"/>
              <a:pathLst>
                <a:path extrusionOk="0" h="6754" w="7593">
                  <a:moveTo>
                    <a:pt x="3792" y="2650"/>
                  </a:moveTo>
                  <a:cubicBezTo>
                    <a:pt x="4131" y="2650"/>
                    <a:pt x="4416" y="2935"/>
                    <a:pt x="4416" y="3274"/>
                  </a:cubicBezTo>
                  <a:cubicBezTo>
                    <a:pt x="4416" y="3622"/>
                    <a:pt x="4131" y="3899"/>
                    <a:pt x="3792" y="3899"/>
                  </a:cubicBezTo>
                  <a:cubicBezTo>
                    <a:pt x="3444" y="3899"/>
                    <a:pt x="3167" y="3622"/>
                    <a:pt x="3167" y="3274"/>
                  </a:cubicBezTo>
                  <a:cubicBezTo>
                    <a:pt x="3167" y="2935"/>
                    <a:pt x="3444" y="2650"/>
                    <a:pt x="3792" y="2650"/>
                  </a:cubicBezTo>
                  <a:close/>
                  <a:moveTo>
                    <a:pt x="5879" y="0"/>
                  </a:moveTo>
                  <a:lnTo>
                    <a:pt x="5870" y="330"/>
                  </a:lnTo>
                  <a:cubicBezTo>
                    <a:pt x="5835" y="1303"/>
                    <a:pt x="5041" y="2079"/>
                    <a:pt x="4059" y="2079"/>
                  </a:cubicBezTo>
                  <a:lnTo>
                    <a:pt x="3265" y="2079"/>
                  </a:lnTo>
                  <a:cubicBezTo>
                    <a:pt x="2347" y="2079"/>
                    <a:pt x="1570" y="1383"/>
                    <a:pt x="1463" y="464"/>
                  </a:cubicBezTo>
                  <a:lnTo>
                    <a:pt x="1454" y="384"/>
                  </a:lnTo>
                  <a:lnTo>
                    <a:pt x="0" y="2900"/>
                  </a:lnTo>
                  <a:cubicBezTo>
                    <a:pt x="295" y="2712"/>
                    <a:pt x="634" y="2614"/>
                    <a:pt x="982" y="2614"/>
                  </a:cubicBezTo>
                  <a:cubicBezTo>
                    <a:pt x="1579" y="2614"/>
                    <a:pt x="2141" y="2909"/>
                    <a:pt x="2471" y="3399"/>
                  </a:cubicBezTo>
                  <a:lnTo>
                    <a:pt x="2926" y="4059"/>
                  </a:lnTo>
                  <a:cubicBezTo>
                    <a:pt x="3435" y="4800"/>
                    <a:pt x="3319" y="5817"/>
                    <a:pt x="2650" y="6423"/>
                  </a:cubicBezTo>
                  <a:lnTo>
                    <a:pt x="2284" y="6754"/>
                  </a:lnTo>
                  <a:lnTo>
                    <a:pt x="5237" y="6754"/>
                  </a:lnTo>
                  <a:lnTo>
                    <a:pt x="4809" y="6308"/>
                  </a:lnTo>
                  <a:cubicBezTo>
                    <a:pt x="4131" y="5612"/>
                    <a:pt x="4122" y="4505"/>
                    <a:pt x="4791" y="3801"/>
                  </a:cubicBezTo>
                  <a:lnTo>
                    <a:pt x="5335" y="3230"/>
                  </a:lnTo>
                  <a:cubicBezTo>
                    <a:pt x="5683" y="2873"/>
                    <a:pt x="6156" y="2668"/>
                    <a:pt x="6646" y="2668"/>
                  </a:cubicBezTo>
                  <a:cubicBezTo>
                    <a:pt x="6977" y="2668"/>
                    <a:pt x="7307" y="2757"/>
                    <a:pt x="7592" y="2935"/>
                  </a:cubicBezTo>
                  <a:lnTo>
                    <a:pt x="5968" y="116"/>
                  </a:lnTo>
                  <a:cubicBezTo>
                    <a:pt x="5942" y="72"/>
                    <a:pt x="5915" y="36"/>
                    <a:pt x="5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68"/>
          <p:cNvGrpSpPr/>
          <p:nvPr/>
        </p:nvGrpSpPr>
        <p:grpSpPr>
          <a:xfrm>
            <a:off x="3532642" y="2913909"/>
            <a:ext cx="221169" cy="353533"/>
            <a:chOff x="4103842" y="1734540"/>
            <a:chExt cx="326160" cy="521281"/>
          </a:xfrm>
        </p:grpSpPr>
        <p:sp>
          <p:nvSpPr>
            <p:cNvPr id="851" name="Google Shape;851;p68"/>
            <p:cNvSpPr/>
            <p:nvPr/>
          </p:nvSpPr>
          <p:spPr>
            <a:xfrm>
              <a:off x="4215598" y="1827952"/>
              <a:ext cx="102909" cy="48219"/>
            </a:xfrm>
            <a:custGeom>
              <a:rect b="b" l="l" r="r" t="t"/>
              <a:pathLst>
                <a:path extrusionOk="0" h="1848" w="3944">
                  <a:moveTo>
                    <a:pt x="1972" y="0"/>
                  </a:moveTo>
                  <a:cubicBezTo>
                    <a:pt x="928" y="0"/>
                    <a:pt x="62" y="821"/>
                    <a:pt x="0" y="1847"/>
                  </a:cubicBezTo>
                  <a:lnTo>
                    <a:pt x="3943" y="1847"/>
                  </a:lnTo>
                  <a:cubicBezTo>
                    <a:pt x="3881" y="821"/>
                    <a:pt x="3015" y="0"/>
                    <a:pt x="19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8"/>
            <p:cNvSpPr/>
            <p:nvPr/>
          </p:nvSpPr>
          <p:spPr>
            <a:xfrm>
              <a:off x="4182773" y="2104015"/>
              <a:ext cx="169471" cy="151806"/>
            </a:xfrm>
            <a:custGeom>
              <a:rect b="b" l="l" r="r" t="t"/>
              <a:pathLst>
                <a:path extrusionOk="0" h="5818" w="6495">
                  <a:moveTo>
                    <a:pt x="0" y="1"/>
                  </a:moveTo>
                  <a:lnTo>
                    <a:pt x="250" y="857"/>
                  </a:lnTo>
                  <a:cubicBezTo>
                    <a:pt x="286" y="982"/>
                    <a:pt x="366" y="1089"/>
                    <a:pt x="473" y="1169"/>
                  </a:cubicBezTo>
                  <a:lnTo>
                    <a:pt x="2650" y="2704"/>
                  </a:lnTo>
                  <a:lnTo>
                    <a:pt x="2650" y="4640"/>
                  </a:lnTo>
                  <a:lnTo>
                    <a:pt x="1891" y="4640"/>
                  </a:lnTo>
                  <a:cubicBezTo>
                    <a:pt x="1588" y="4640"/>
                    <a:pt x="1320" y="4863"/>
                    <a:pt x="1294" y="5166"/>
                  </a:cubicBezTo>
                  <a:cubicBezTo>
                    <a:pt x="1249" y="5514"/>
                    <a:pt x="1526" y="5817"/>
                    <a:pt x="1874" y="5817"/>
                  </a:cubicBezTo>
                  <a:lnTo>
                    <a:pt x="4577" y="5817"/>
                  </a:lnTo>
                  <a:cubicBezTo>
                    <a:pt x="4880" y="5817"/>
                    <a:pt x="5148" y="5594"/>
                    <a:pt x="5174" y="5291"/>
                  </a:cubicBezTo>
                  <a:cubicBezTo>
                    <a:pt x="5219" y="4943"/>
                    <a:pt x="4942" y="4640"/>
                    <a:pt x="4594" y="4640"/>
                  </a:cubicBezTo>
                  <a:lnTo>
                    <a:pt x="3818" y="4640"/>
                  </a:lnTo>
                  <a:lnTo>
                    <a:pt x="3818" y="2704"/>
                  </a:lnTo>
                  <a:lnTo>
                    <a:pt x="6013" y="1161"/>
                  </a:lnTo>
                  <a:cubicBezTo>
                    <a:pt x="6120" y="1089"/>
                    <a:pt x="6200" y="982"/>
                    <a:pt x="6236" y="848"/>
                  </a:cubicBezTo>
                  <a:lnTo>
                    <a:pt x="6495" y="1"/>
                  </a:lnTo>
                  <a:lnTo>
                    <a:pt x="5264" y="1"/>
                  </a:lnTo>
                  <a:lnTo>
                    <a:pt x="5165" y="331"/>
                  </a:lnTo>
                  <a:lnTo>
                    <a:pt x="3818" y="1268"/>
                  </a:lnTo>
                  <a:lnTo>
                    <a:pt x="3818" y="1"/>
                  </a:lnTo>
                  <a:lnTo>
                    <a:pt x="2650" y="1"/>
                  </a:lnTo>
                  <a:lnTo>
                    <a:pt x="2650" y="1268"/>
                  </a:lnTo>
                  <a:lnTo>
                    <a:pt x="1312" y="331"/>
                  </a:lnTo>
                  <a:lnTo>
                    <a:pt x="12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8"/>
            <p:cNvSpPr/>
            <p:nvPr/>
          </p:nvSpPr>
          <p:spPr>
            <a:xfrm>
              <a:off x="4150653" y="1768643"/>
              <a:ext cx="55655" cy="52576"/>
            </a:xfrm>
            <a:custGeom>
              <a:rect b="b" l="l" r="r" t="t"/>
              <a:pathLst>
                <a:path extrusionOk="0" h="2015" w="2133">
                  <a:moveTo>
                    <a:pt x="638" y="1"/>
                  </a:moveTo>
                  <a:cubicBezTo>
                    <a:pt x="488" y="1"/>
                    <a:pt x="339" y="57"/>
                    <a:pt x="223" y="168"/>
                  </a:cubicBezTo>
                  <a:cubicBezTo>
                    <a:pt x="0" y="400"/>
                    <a:pt x="0" y="775"/>
                    <a:pt x="223" y="998"/>
                  </a:cubicBezTo>
                  <a:lnTo>
                    <a:pt x="1079" y="1836"/>
                  </a:lnTo>
                  <a:cubicBezTo>
                    <a:pt x="1187" y="1952"/>
                    <a:pt x="1338" y="2015"/>
                    <a:pt x="1490" y="2015"/>
                  </a:cubicBezTo>
                  <a:cubicBezTo>
                    <a:pt x="1642" y="2015"/>
                    <a:pt x="1784" y="1952"/>
                    <a:pt x="1900" y="1836"/>
                  </a:cubicBezTo>
                  <a:cubicBezTo>
                    <a:pt x="2132" y="1604"/>
                    <a:pt x="2132" y="1239"/>
                    <a:pt x="1900" y="1007"/>
                  </a:cubicBezTo>
                  <a:lnTo>
                    <a:pt x="1053" y="168"/>
                  </a:lnTo>
                  <a:cubicBezTo>
                    <a:pt x="937" y="57"/>
                    <a:pt x="787" y="1"/>
                    <a:pt x="6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8"/>
            <p:cNvSpPr/>
            <p:nvPr/>
          </p:nvSpPr>
          <p:spPr>
            <a:xfrm>
              <a:off x="4127586" y="1843556"/>
              <a:ext cx="57769" cy="30502"/>
            </a:xfrm>
            <a:custGeom>
              <a:rect b="b" l="l" r="r" t="t"/>
              <a:pathLst>
                <a:path extrusionOk="0" h="1169" w="2214">
                  <a:moveTo>
                    <a:pt x="625" y="0"/>
                  </a:moveTo>
                  <a:cubicBezTo>
                    <a:pt x="277" y="0"/>
                    <a:pt x="1" y="304"/>
                    <a:pt x="45" y="651"/>
                  </a:cubicBezTo>
                  <a:cubicBezTo>
                    <a:pt x="72" y="955"/>
                    <a:pt x="340" y="1169"/>
                    <a:pt x="643" y="1169"/>
                  </a:cubicBezTo>
                  <a:lnTo>
                    <a:pt x="1598" y="1169"/>
                  </a:lnTo>
                  <a:cubicBezTo>
                    <a:pt x="1937" y="1169"/>
                    <a:pt x="2213" y="874"/>
                    <a:pt x="2178" y="518"/>
                  </a:cubicBezTo>
                  <a:cubicBezTo>
                    <a:pt x="2142" y="223"/>
                    <a:pt x="1883" y="0"/>
                    <a:pt x="1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8"/>
            <p:cNvSpPr/>
            <p:nvPr/>
          </p:nvSpPr>
          <p:spPr>
            <a:xfrm>
              <a:off x="4348723" y="1843556"/>
              <a:ext cx="57769" cy="30502"/>
            </a:xfrm>
            <a:custGeom>
              <a:rect b="b" l="l" r="r" t="t"/>
              <a:pathLst>
                <a:path extrusionOk="0" h="1169" w="2214">
                  <a:moveTo>
                    <a:pt x="616" y="0"/>
                  </a:moveTo>
                  <a:cubicBezTo>
                    <a:pt x="277" y="0"/>
                    <a:pt x="1" y="304"/>
                    <a:pt x="37" y="651"/>
                  </a:cubicBezTo>
                  <a:cubicBezTo>
                    <a:pt x="72" y="955"/>
                    <a:pt x="331" y="1169"/>
                    <a:pt x="634" y="1169"/>
                  </a:cubicBezTo>
                  <a:lnTo>
                    <a:pt x="1589" y="1169"/>
                  </a:lnTo>
                  <a:cubicBezTo>
                    <a:pt x="1937" y="1169"/>
                    <a:pt x="2213" y="874"/>
                    <a:pt x="2169" y="518"/>
                  </a:cubicBezTo>
                  <a:cubicBezTo>
                    <a:pt x="2133" y="223"/>
                    <a:pt x="1874" y="0"/>
                    <a:pt x="1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8"/>
            <p:cNvSpPr/>
            <p:nvPr/>
          </p:nvSpPr>
          <p:spPr>
            <a:xfrm>
              <a:off x="4250980" y="1734540"/>
              <a:ext cx="30502" cy="62022"/>
            </a:xfrm>
            <a:custGeom>
              <a:rect b="b" l="l" r="r" t="t"/>
              <a:pathLst>
                <a:path extrusionOk="0" h="2377" w="1169">
                  <a:moveTo>
                    <a:pt x="578" y="0"/>
                  </a:moveTo>
                  <a:cubicBezTo>
                    <a:pt x="558" y="0"/>
                    <a:pt x="538" y="1"/>
                    <a:pt x="517" y="3"/>
                  </a:cubicBezTo>
                  <a:cubicBezTo>
                    <a:pt x="214" y="39"/>
                    <a:pt x="0" y="298"/>
                    <a:pt x="0" y="601"/>
                  </a:cubicBezTo>
                  <a:lnTo>
                    <a:pt x="0" y="1787"/>
                  </a:lnTo>
                  <a:cubicBezTo>
                    <a:pt x="0" y="2117"/>
                    <a:pt x="259" y="2376"/>
                    <a:pt x="580" y="2376"/>
                  </a:cubicBezTo>
                  <a:cubicBezTo>
                    <a:pt x="901" y="2376"/>
                    <a:pt x="1169" y="2117"/>
                    <a:pt x="1169" y="1787"/>
                  </a:cubicBezTo>
                  <a:lnTo>
                    <a:pt x="1169" y="583"/>
                  </a:lnTo>
                  <a:cubicBezTo>
                    <a:pt x="1169" y="264"/>
                    <a:pt x="900" y="0"/>
                    <a:pt x="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8"/>
            <p:cNvSpPr/>
            <p:nvPr/>
          </p:nvSpPr>
          <p:spPr>
            <a:xfrm>
              <a:off x="4323831" y="1765930"/>
              <a:ext cx="55655" cy="52498"/>
            </a:xfrm>
            <a:custGeom>
              <a:rect b="b" l="l" r="r" t="t"/>
              <a:pathLst>
                <a:path extrusionOk="0" h="2012" w="2133">
                  <a:moveTo>
                    <a:pt x="1490" y="0"/>
                  </a:moveTo>
                  <a:cubicBezTo>
                    <a:pt x="1341" y="0"/>
                    <a:pt x="1191" y="58"/>
                    <a:pt x="1080" y="174"/>
                  </a:cubicBezTo>
                  <a:lnTo>
                    <a:pt x="232" y="1013"/>
                  </a:lnTo>
                  <a:cubicBezTo>
                    <a:pt x="0" y="1245"/>
                    <a:pt x="0" y="1610"/>
                    <a:pt x="223" y="1842"/>
                  </a:cubicBezTo>
                  <a:cubicBezTo>
                    <a:pt x="339" y="1958"/>
                    <a:pt x="491" y="2012"/>
                    <a:pt x="643" y="2012"/>
                  </a:cubicBezTo>
                  <a:cubicBezTo>
                    <a:pt x="794" y="2012"/>
                    <a:pt x="937" y="1958"/>
                    <a:pt x="1053" y="1842"/>
                  </a:cubicBezTo>
                  <a:lnTo>
                    <a:pt x="1900" y="1004"/>
                  </a:lnTo>
                  <a:cubicBezTo>
                    <a:pt x="2132" y="772"/>
                    <a:pt x="2132" y="406"/>
                    <a:pt x="1900" y="174"/>
                  </a:cubicBezTo>
                  <a:cubicBezTo>
                    <a:pt x="1789" y="58"/>
                    <a:pt x="1640" y="0"/>
                    <a:pt x="1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8"/>
            <p:cNvSpPr/>
            <p:nvPr/>
          </p:nvSpPr>
          <p:spPr>
            <a:xfrm>
              <a:off x="4345462" y="1906622"/>
              <a:ext cx="71493" cy="68232"/>
            </a:xfrm>
            <a:custGeom>
              <a:rect b="b" l="l" r="r" t="t"/>
              <a:pathLst>
                <a:path extrusionOk="0" h="2615" w="2740">
                  <a:moveTo>
                    <a:pt x="1" y="1"/>
                  </a:moveTo>
                  <a:lnTo>
                    <a:pt x="393" y="2615"/>
                  </a:lnTo>
                  <a:lnTo>
                    <a:pt x="2740" y="2615"/>
                  </a:lnTo>
                  <a:lnTo>
                    <a:pt x="2427" y="500"/>
                  </a:lnTo>
                  <a:cubicBezTo>
                    <a:pt x="2383" y="215"/>
                    <a:pt x="2142" y="1"/>
                    <a:pt x="18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8"/>
            <p:cNvSpPr/>
            <p:nvPr/>
          </p:nvSpPr>
          <p:spPr>
            <a:xfrm>
              <a:off x="4194410" y="2005332"/>
              <a:ext cx="57508" cy="68232"/>
            </a:xfrm>
            <a:custGeom>
              <a:rect b="b" l="l" r="r" t="t"/>
              <a:pathLst>
                <a:path extrusionOk="0" h="2615" w="2204">
                  <a:moveTo>
                    <a:pt x="393" y="0"/>
                  </a:moveTo>
                  <a:lnTo>
                    <a:pt x="0" y="2614"/>
                  </a:lnTo>
                  <a:lnTo>
                    <a:pt x="2204" y="2614"/>
                  </a:lnTo>
                  <a:lnTo>
                    <a:pt x="2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8"/>
            <p:cNvSpPr/>
            <p:nvPr/>
          </p:nvSpPr>
          <p:spPr>
            <a:xfrm>
              <a:off x="4117123" y="1906622"/>
              <a:ext cx="71259" cy="68232"/>
            </a:xfrm>
            <a:custGeom>
              <a:rect b="b" l="l" r="r" t="t"/>
              <a:pathLst>
                <a:path extrusionOk="0" h="2615" w="2731">
                  <a:moveTo>
                    <a:pt x="893" y="1"/>
                  </a:moveTo>
                  <a:cubicBezTo>
                    <a:pt x="598" y="1"/>
                    <a:pt x="357" y="215"/>
                    <a:pt x="313" y="500"/>
                  </a:cubicBezTo>
                  <a:lnTo>
                    <a:pt x="0" y="2615"/>
                  </a:lnTo>
                  <a:lnTo>
                    <a:pt x="2338" y="2615"/>
                  </a:lnTo>
                  <a:lnTo>
                    <a:pt x="27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8"/>
            <p:cNvSpPr/>
            <p:nvPr/>
          </p:nvSpPr>
          <p:spPr>
            <a:xfrm>
              <a:off x="4360361" y="2005332"/>
              <a:ext cx="69641" cy="68232"/>
            </a:xfrm>
            <a:custGeom>
              <a:rect b="b" l="l" r="r" t="t"/>
              <a:pathLst>
                <a:path extrusionOk="0" h="2615" w="2669">
                  <a:moveTo>
                    <a:pt x="1" y="0"/>
                  </a:moveTo>
                  <a:lnTo>
                    <a:pt x="393" y="2614"/>
                  </a:lnTo>
                  <a:lnTo>
                    <a:pt x="2053" y="2614"/>
                  </a:lnTo>
                  <a:cubicBezTo>
                    <a:pt x="2151" y="2614"/>
                    <a:pt x="2258" y="2596"/>
                    <a:pt x="2347" y="2543"/>
                  </a:cubicBezTo>
                  <a:cubicBezTo>
                    <a:pt x="2561" y="2418"/>
                    <a:pt x="2668" y="2177"/>
                    <a:pt x="2642" y="1945"/>
                  </a:cubicBezTo>
                  <a:lnTo>
                    <a:pt x="23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8"/>
            <p:cNvSpPr/>
            <p:nvPr/>
          </p:nvSpPr>
          <p:spPr>
            <a:xfrm>
              <a:off x="4209309" y="1906622"/>
              <a:ext cx="42609" cy="68232"/>
            </a:xfrm>
            <a:custGeom>
              <a:rect b="b" l="l" r="r" t="t"/>
              <a:pathLst>
                <a:path extrusionOk="0" h="2615" w="1633">
                  <a:moveTo>
                    <a:pt x="384" y="1"/>
                  </a:moveTo>
                  <a:lnTo>
                    <a:pt x="0" y="2615"/>
                  </a:lnTo>
                  <a:lnTo>
                    <a:pt x="1633" y="2615"/>
                  </a:lnTo>
                  <a:lnTo>
                    <a:pt x="1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8"/>
            <p:cNvSpPr/>
            <p:nvPr/>
          </p:nvSpPr>
          <p:spPr>
            <a:xfrm>
              <a:off x="4103842" y="2005332"/>
              <a:ext cx="69641" cy="68232"/>
            </a:xfrm>
            <a:custGeom>
              <a:rect b="b" l="l" r="r" t="t"/>
              <a:pathLst>
                <a:path extrusionOk="0" h="2615" w="2669">
                  <a:moveTo>
                    <a:pt x="331" y="0"/>
                  </a:moveTo>
                  <a:lnTo>
                    <a:pt x="37" y="1945"/>
                  </a:lnTo>
                  <a:cubicBezTo>
                    <a:pt x="1" y="2177"/>
                    <a:pt x="117" y="2418"/>
                    <a:pt x="331" y="2543"/>
                  </a:cubicBezTo>
                  <a:cubicBezTo>
                    <a:pt x="420" y="2596"/>
                    <a:pt x="527" y="2614"/>
                    <a:pt x="625" y="2614"/>
                  </a:cubicBezTo>
                  <a:lnTo>
                    <a:pt x="2285" y="2614"/>
                  </a:lnTo>
                  <a:lnTo>
                    <a:pt x="26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8"/>
            <p:cNvSpPr/>
            <p:nvPr/>
          </p:nvSpPr>
          <p:spPr>
            <a:xfrm>
              <a:off x="4282395" y="2005332"/>
              <a:ext cx="57273" cy="68232"/>
            </a:xfrm>
            <a:custGeom>
              <a:rect b="b" l="l" r="r" t="t"/>
              <a:pathLst>
                <a:path extrusionOk="0" h="2615" w="2195">
                  <a:moveTo>
                    <a:pt x="0" y="0"/>
                  </a:moveTo>
                  <a:lnTo>
                    <a:pt x="0" y="2614"/>
                  </a:lnTo>
                  <a:lnTo>
                    <a:pt x="2195" y="2614"/>
                  </a:lnTo>
                  <a:lnTo>
                    <a:pt x="18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8"/>
            <p:cNvSpPr/>
            <p:nvPr/>
          </p:nvSpPr>
          <p:spPr>
            <a:xfrm>
              <a:off x="4282395" y="1906622"/>
              <a:ext cx="42609" cy="68232"/>
            </a:xfrm>
            <a:custGeom>
              <a:rect b="b" l="l" r="r" t="t"/>
              <a:pathLst>
                <a:path extrusionOk="0" h="2615" w="1633">
                  <a:moveTo>
                    <a:pt x="0" y="1"/>
                  </a:moveTo>
                  <a:lnTo>
                    <a:pt x="0" y="2615"/>
                  </a:lnTo>
                  <a:lnTo>
                    <a:pt x="1633" y="2615"/>
                  </a:lnTo>
                  <a:lnTo>
                    <a:pt x="1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68"/>
          <p:cNvGrpSpPr/>
          <p:nvPr/>
        </p:nvGrpSpPr>
        <p:grpSpPr>
          <a:xfrm>
            <a:off x="1611158" y="2944506"/>
            <a:ext cx="353902" cy="292338"/>
            <a:chOff x="4616880" y="1779628"/>
            <a:chExt cx="521902" cy="431049"/>
          </a:xfrm>
        </p:grpSpPr>
        <p:sp>
          <p:nvSpPr>
            <p:cNvPr id="867" name="Google Shape;867;p68"/>
            <p:cNvSpPr/>
            <p:nvPr/>
          </p:nvSpPr>
          <p:spPr>
            <a:xfrm>
              <a:off x="4875982" y="1779628"/>
              <a:ext cx="94298" cy="75355"/>
            </a:xfrm>
            <a:custGeom>
              <a:rect b="b" l="l" r="r" t="t"/>
              <a:pathLst>
                <a:path extrusionOk="0" h="2888" w="3614">
                  <a:moveTo>
                    <a:pt x="610" y="1"/>
                  </a:moveTo>
                  <a:cubicBezTo>
                    <a:pt x="327" y="1"/>
                    <a:pt x="44" y="198"/>
                    <a:pt x="27" y="604"/>
                  </a:cubicBezTo>
                  <a:cubicBezTo>
                    <a:pt x="0" y="1076"/>
                    <a:pt x="170" y="1942"/>
                    <a:pt x="928" y="2174"/>
                  </a:cubicBezTo>
                  <a:cubicBezTo>
                    <a:pt x="1029" y="2204"/>
                    <a:pt x="1135" y="2214"/>
                    <a:pt x="1251" y="2214"/>
                  </a:cubicBezTo>
                  <a:cubicBezTo>
                    <a:pt x="1340" y="2214"/>
                    <a:pt x="1434" y="2208"/>
                    <a:pt x="1534" y="2200"/>
                  </a:cubicBezTo>
                  <a:cubicBezTo>
                    <a:pt x="1624" y="2191"/>
                    <a:pt x="1742" y="2183"/>
                    <a:pt x="1854" y="2183"/>
                  </a:cubicBezTo>
                  <a:cubicBezTo>
                    <a:pt x="1967" y="2183"/>
                    <a:pt x="2074" y="2191"/>
                    <a:pt x="2141" y="2218"/>
                  </a:cubicBezTo>
                  <a:cubicBezTo>
                    <a:pt x="2212" y="2281"/>
                    <a:pt x="2355" y="2468"/>
                    <a:pt x="2462" y="2629"/>
                  </a:cubicBezTo>
                  <a:cubicBezTo>
                    <a:pt x="2578" y="2798"/>
                    <a:pt x="2757" y="2887"/>
                    <a:pt x="2953" y="2887"/>
                  </a:cubicBezTo>
                  <a:cubicBezTo>
                    <a:pt x="3060" y="2887"/>
                    <a:pt x="3176" y="2852"/>
                    <a:pt x="3274" y="2789"/>
                  </a:cubicBezTo>
                  <a:cubicBezTo>
                    <a:pt x="3542" y="2602"/>
                    <a:pt x="3613" y="2245"/>
                    <a:pt x="3435" y="1977"/>
                  </a:cubicBezTo>
                  <a:cubicBezTo>
                    <a:pt x="3247" y="1692"/>
                    <a:pt x="2962" y="1326"/>
                    <a:pt x="2703" y="1192"/>
                  </a:cubicBezTo>
                  <a:cubicBezTo>
                    <a:pt x="2430" y="1050"/>
                    <a:pt x="2120" y="1014"/>
                    <a:pt x="1841" y="1014"/>
                  </a:cubicBezTo>
                  <a:cubicBezTo>
                    <a:pt x="1702" y="1014"/>
                    <a:pt x="1570" y="1023"/>
                    <a:pt x="1454" y="1032"/>
                  </a:cubicBezTo>
                  <a:cubicBezTo>
                    <a:pt x="1392" y="1032"/>
                    <a:pt x="1320" y="1041"/>
                    <a:pt x="1267" y="1041"/>
                  </a:cubicBezTo>
                  <a:cubicBezTo>
                    <a:pt x="1222" y="969"/>
                    <a:pt x="1187" y="791"/>
                    <a:pt x="1195" y="648"/>
                  </a:cubicBezTo>
                  <a:lnTo>
                    <a:pt x="1195" y="648"/>
                  </a:lnTo>
                  <a:lnTo>
                    <a:pt x="1195" y="657"/>
                  </a:lnTo>
                  <a:cubicBezTo>
                    <a:pt x="1214" y="224"/>
                    <a:pt x="912" y="1"/>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8"/>
            <p:cNvSpPr/>
            <p:nvPr/>
          </p:nvSpPr>
          <p:spPr>
            <a:xfrm>
              <a:off x="4841748" y="1904770"/>
              <a:ext cx="54951" cy="191832"/>
            </a:xfrm>
            <a:custGeom>
              <a:rect b="b" l="l" r="r" t="t"/>
              <a:pathLst>
                <a:path extrusionOk="0" h="7352" w="2106">
                  <a:moveTo>
                    <a:pt x="1" y="0"/>
                  </a:moveTo>
                  <a:lnTo>
                    <a:pt x="1" y="7351"/>
                  </a:lnTo>
                  <a:cubicBezTo>
                    <a:pt x="1205" y="7057"/>
                    <a:pt x="2106" y="5969"/>
                    <a:pt x="2106" y="4666"/>
                  </a:cubicBezTo>
                  <a:lnTo>
                    <a:pt x="2106" y="2677"/>
                  </a:lnTo>
                  <a:cubicBezTo>
                    <a:pt x="2106" y="1383"/>
                    <a:pt x="1205" y="2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8"/>
            <p:cNvSpPr/>
            <p:nvPr/>
          </p:nvSpPr>
          <p:spPr>
            <a:xfrm>
              <a:off x="4617819" y="1904770"/>
              <a:ext cx="54951" cy="191832"/>
            </a:xfrm>
            <a:custGeom>
              <a:rect b="b" l="l" r="r" t="t"/>
              <a:pathLst>
                <a:path extrusionOk="0" h="7352" w="2106">
                  <a:moveTo>
                    <a:pt x="2106" y="0"/>
                  </a:moveTo>
                  <a:cubicBezTo>
                    <a:pt x="902" y="295"/>
                    <a:pt x="1" y="1383"/>
                    <a:pt x="1" y="2677"/>
                  </a:cubicBezTo>
                  <a:lnTo>
                    <a:pt x="1" y="4666"/>
                  </a:lnTo>
                  <a:cubicBezTo>
                    <a:pt x="1" y="5969"/>
                    <a:pt x="902" y="7057"/>
                    <a:pt x="2106" y="7351"/>
                  </a:cubicBez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8"/>
            <p:cNvSpPr/>
            <p:nvPr/>
          </p:nvSpPr>
          <p:spPr>
            <a:xfrm>
              <a:off x="4740038" y="1821977"/>
              <a:ext cx="34468" cy="24866"/>
            </a:xfrm>
            <a:custGeom>
              <a:rect b="b" l="l" r="r" t="t"/>
              <a:pathLst>
                <a:path extrusionOk="0" h="953" w="1321">
                  <a:moveTo>
                    <a:pt x="653" y="0"/>
                  </a:moveTo>
                  <a:cubicBezTo>
                    <a:pt x="294" y="0"/>
                    <a:pt x="0" y="294"/>
                    <a:pt x="0" y="658"/>
                  </a:cubicBezTo>
                  <a:lnTo>
                    <a:pt x="0" y="952"/>
                  </a:lnTo>
                  <a:cubicBezTo>
                    <a:pt x="214" y="925"/>
                    <a:pt x="437" y="907"/>
                    <a:pt x="660" y="907"/>
                  </a:cubicBezTo>
                  <a:cubicBezTo>
                    <a:pt x="883" y="907"/>
                    <a:pt x="1106" y="925"/>
                    <a:pt x="1320" y="952"/>
                  </a:cubicBezTo>
                  <a:lnTo>
                    <a:pt x="1320" y="667"/>
                  </a:lnTo>
                  <a:cubicBezTo>
                    <a:pt x="1320" y="372"/>
                    <a:pt x="1088" y="69"/>
                    <a:pt x="794" y="15"/>
                  </a:cubicBezTo>
                  <a:cubicBezTo>
                    <a:pt x="746" y="5"/>
                    <a:pt x="699" y="0"/>
                    <a:pt x="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8"/>
            <p:cNvSpPr/>
            <p:nvPr/>
          </p:nvSpPr>
          <p:spPr>
            <a:xfrm>
              <a:off x="4616880" y="1880321"/>
              <a:ext cx="521902" cy="330357"/>
            </a:xfrm>
            <a:custGeom>
              <a:rect b="b" l="l" r="r" t="t"/>
              <a:pathLst>
                <a:path extrusionOk="0" h="12661" w="20002">
                  <a:moveTo>
                    <a:pt x="5385" y="1309"/>
                  </a:moveTo>
                  <a:cubicBezTo>
                    <a:pt x="5427" y="1309"/>
                    <a:pt x="5470" y="1313"/>
                    <a:pt x="5514" y="1321"/>
                  </a:cubicBezTo>
                  <a:cubicBezTo>
                    <a:pt x="5808" y="1383"/>
                    <a:pt x="6040" y="1687"/>
                    <a:pt x="6040" y="1981"/>
                  </a:cubicBezTo>
                  <a:lnTo>
                    <a:pt x="6040" y="3783"/>
                  </a:lnTo>
                  <a:cubicBezTo>
                    <a:pt x="6040" y="4078"/>
                    <a:pt x="5808" y="4381"/>
                    <a:pt x="5514" y="4443"/>
                  </a:cubicBezTo>
                  <a:cubicBezTo>
                    <a:pt x="5470" y="4452"/>
                    <a:pt x="5427" y="4456"/>
                    <a:pt x="5385" y="4456"/>
                  </a:cubicBezTo>
                  <a:cubicBezTo>
                    <a:pt x="5021" y="4456"/>
                    <a:pt x="4720" y="4160"/>
                    <a:pt x="4720" y="3792"/>
                  </a:cubicBezTo>
                  <a:lnTo>
                    <a:pt x="4720" y="1972"/>
                  </a:lnTo>
                  <a:cubicBezTo>
                    <a:pt x="4720" y="1605"/>
                    <a:pt x="5021" y="1309"/>
                    <a:pt x="5385" y="1309"/>
                  </a:cubicBezTo>
                  <a:close/>
                  <a:moveTo>
                    <a:pt x="5371" y="5755"/>
                  </a:moveTo>
                  <a:cubicBezTo>
                    <a:pt x="5728" y="5755"/>
                    <a:pt x="6023" y="6049"/>
                    <a:pt x="6023" y="6415"/>
                  </a:cubicBezTo>
                  <a:cubicBezTo>
                    <a:pt x="6023" y="6772"/>
                    <a:pt x="5728" y="7066"/>
                    <a:pt x="5371" y="7066"/>
                  </a:cubicBezTo>
                  <a:cubicBezTo>
                    <a:pt x="5006" y="7066"/>
                    <a:pt x="4711" y="6772"/>
                    <a:pt x="4711" y="6415"/>
                  </a:cubicBezTo>
                  <a:cubicBezTo>
                    <a:pt x="4711" y="6049"/>
                    <a:pt x="5006" y="5755"/>
                    <a:pt x="5371" y="5755"/>
                  </a:cubicBezTo>
                  <a:close/>
                  <a:moveTo>
                    <a:pt x="5380" y="1"/>
                  </a:moveTo>
                  <a:cubicBezTo>
                    <a:pt x="4747" y="1"/>
                    <a:pt x="4113" y="188"/>
                    <a:pt x="3471" y="563"/>
                  </a:cubicBezTo>
                  <a:lnTo>
                    <a:pt x="3471" y="8395"/>
                  </a:lnTo>
                  <a:lnTo>
                    <a:pt x="643" y="8395"/>
                  </a:lnTo>
                  <a:cubicBezTo>
                    <a:pt x="340" y="8395"/>
                    <a:pt x="72" y="8618"/>
                    <a:pt x="45" y="8922"/>
                  </a:cubicBezTo>
                  <a:cubicBezTo>
                    <a:pt x="19" y="9189"/>
                    <a:pt x="170" y="9421"/>
                    <a:pt x="402" y="9519"/>
                  </a:cubicBezTo>
                  <a:lnTo>
                    <a:pt x="723" y="9519"/>
                  </a:lnTo>
                  <a:cubicBezTo>
                    <a:pt x="277" y="9867"/>
                    <a:pt x="1" y="10420"/>
                    <a:pt x="45" y="11045"/>
                  </a:cubicBezTo>
                  <a:cubicBezTo>
                    <a:pt x="117" y="11919"/>
                    <a:pt x="839" y="12615"/>
                    <a:pt x="1723" y="12660"/>
                  </a:cubicBezTo>
                  <a:cubicBezTo>
                    <a:pt x="1744" y="12660"/>
                    <a:pt x="1765" y="12661"/>
                    <a:pt x="1787" y="12661"/>
                  </a:cubicBezTo>
                  <a:cubicBezTo>
                    <a:pt x="2757" y="12661"/>
                    <a:pt x="3551" y="11871"/>
                    <a:pt x="3551" y="10902"/>
                  </a:cubicBezTo>
                  <a:cubicBezTo>
                    <a:pt x="3551" y="10349"/>
                    <a:pt x="3284" y="9849"/>
                    <a:pt x="2873" y="9528"/>
                  </a:cubicBezTo>
                  <a:lnTo>
                    <a:pt x="5541" y="9528"/>
                  </a:lnTo>
                  <a:cubicBezTo>
                    <a:pt x="5104" y="9876"/>
                    <a:pt x="4836" y="10438"/>
                    <a:pt x="4881" y="11045"/>
                  </a:cubicBezTo>
                  <a:cubicBezTo>
                    <a:pt x="4952" y="11928"/>
                    <a:pt x="5675" y="12624"/>
                    <a:pt x="6558" y="12660"/>
                  </a:cubicBezTo>
                  <a:cubicBezTo>
                    <a:pt x="6579" y="12660"/>
                    <a:pt x="6601" y="12661"/>
                    <a:pt x="6622" y="12661"/>
                  </a:cubicBezTo>
                  <a:cubicBezTo>
                    <a:pt x="7592" y="12661"/>
                    <a:pt x="8387" y="11871"/>
                    <a:pt x="8387" y="10902"/>
                  </a:cubicBezTo>
                  <a:cubicBezTo>
                    <a:pt x="8387" y="10349"/>
                    <a:pt x="8128" y="9858"/>
                    <a:pt x="7727" y="9537"/>
                  </a:cubicBezTo>
                  <a:cubicBezTo>
                    <a:pt x="8824" y="9537"/>
                    <a:pt x="9966" y="9537"/>
                    <a:pt x="11081" y="9546"/>
                  </a:cubicBezTo>
                  <a:cubicBezTo>
                    <a:pt x="10662" y="9885"/>
                    <a:pt x="10403" y="10412"/>
                    <a:pt x="10430" y="11000"/>
                  </a:cubicBezTo>
                  <a:cubicBezTo>
                    <a:pt x="10483" y="11919"/>
                    <a:pt x="11250" y="12651"/>
                    <a:pt x="12178" y="12660"/>
                  </a:cubicBezTo>
                  <a:cubicBezTo>
                    <a:pt x="13151" y="12660"/>
                    <a:pt x="13936" y="11875"/>
                    <a:pt x="13936" y="10902"/>
                  </a:cubicBezTo>
                  <a:cubicBezTo>
                    <a:pt x="13936" y="10358"/>
                    <a:pt x="13686" y="9867"/>
                    <a:pt x="13293" y="9546"/>
                  </a:cubicBezTo>
                  <a:lnTo>
                    <a:pt x="13293" y="9546"/>
                  </a:lnTo>
                  <a:cubicBezTo>
                    <a:pt x="14230" y="9555"/>
                    <a:pt x="15113" y="9555"/>
                    <a:pt x="15898" y="9555"/>
                  </a:cubicBezTo>
                  <a:cubicBezTo>
                    <a:pt x="15488" y="9894"/>
                    <a:pt x="15238" y="10420"/>
                    <a:pt x="15265" y="10991"/>
                  </a:cubicBezTo>
                  <a:cubicBezTo>
                    <a:pt x="15309" y="11919"/>
                    <a:pt x="16086" y="12660"/>
                    <a:pt x="17013" y="12660"/>
                  </a:cubicBezTo>
                  <a:cubicBezTo>
                    <a:pt x="17986" y="12660"/>
                    <a:pt x="18771" y="11875"/>
                    <a:pt x="18771" y="10902"/>
                  </a:cubicBezTo>
                  <a:cubicBezTo>
                    <a:pt x="18771" y="10367"/>
                    <a:pt x="18530" y="9885"/>
                    <a:pt x="18146" y="9564"/>
                  </a:cubicBezTo>
                  <a:lnTo>
                    <a:pt x="19422" y="9564"/>
                  </a:lnTo>
                  <a:cubicBezTo>
                    <a:pt x="19743" y="9564"/>
                    <a:pt x="20002" y="9305"/>
                    <a:pt x="20002" y="8984"/>
                  </a:cubicBezTo>
                  <a:lnTo>
                    <a:pt x="20002" y="6504"/>
                  </a:lnTo>
                  <a:cubicBezTo>
                    <a:pt x="20002" y="6308"/>
                    <a:pt x="19904" y="6121"/>
                    <a:pt x="19743" y="6013"/>
                  </a:cubicBezTo>
                  <a:lnTo>
                    <a:pt x="18994" y="5514"/>
                  </a:lnTo>
                  <a:lnTo>
                    <a:pt x="17085" y="3105"/>
                  </a:lnTo>
                  <a:lnTo>
                    <a:pt x="16951" y="2525"/>
                  </a:lnTo>
                  <a:cubicBezTo>
                    <a:pt x="16888" y="2267"/>
                    <a:pt x="16648" y="2079"/>
                    <a:pt x="16380" y="2079"/>
                  </a:cubicBezTo>
                  <a:lnTo>
                    <a:pt x="15015" y="2079"/>
                  </a:lnTo>
                  <a:lnTo>
                    <a:pt x="15015" y="1526"/>
                  </a:lnTo>
                  <a:cubicBezTo>
                    <a:pt x="15015" y="1223"/>
                    <a:pt x="14792" y="964"/>
                    <a:pt x="14498" y="928"/>
                  </a:cubicBezTo>
                  <a:cubicBezTo>
                    <a:pt x="14476" y="926"/>
                    <a:pt x="14455" y="925"/>
                    <a:pt x="14434" y="925"/>
                  </a:cubicBezTo>
                  <a:cubicBezTo>
                    <a:pt x="14106" y="925"/>
                    <a:pt x="13846" y="1181"/>
                    <a:pt x="13846" y="1508"/>
                  </a:cubicBezTo>
                  <a:lnTo>
                    <a:pt x="13846" y="2079"/>
                  </a:lnTo>
                  <a:cubicBezTo>
                    <a:pt x="13516" y="2079"/>
                    <a:pt x="13258" y="2338"/>
                    <a:pt x="13258" y="2668"/>
                  </a:cubicBezTo>
                  <a:lnTo>
                    <a:pt x="13258" y="5808"/>
                  </a:lnTo>
                  <a:cubicBezTo>
                    <a:pt x="13013" y="5949"/>
                    <a:pt x="12776" y="6018"/>
                    <a:pt x="12539" y="6018"/>
                  </a:cubicBezTo>
                  <a:cubicBezTo>
                    <a:pt x="12326" y="6018"/>
                    <a:pt x="12112" y="5963"/>
                    <a:pt x="11893" y="5853"/>
                  </a:cubicBezTo>
                  <a:lnTo>
                    <a:pt x="11893" y="5933"/>
                  </a:lnTo>
                  <a:cubicBezTo>
                    <a:pt x="11893" y="6317"/>
                    <a:pt x="11830" y="6691"/>
                    <a:pt x="11714" y="7048"/>
                  </a:cubicBezTo>
                  <a:cubicBezTo>
                    <a:pt x="11991" y="7138"/>
                    <a:pt x="12258" y="7191"/>
                    <a:pt x="12535" y="7191"/>
                  </a:cubicBezTo>
                  <a:cubicBezTo>
                    <a:pt x="12776" y="7191"/>
                    <a:pt x="13017" y="7146"/>
                    <a:pt x="13258" y="7075"/>
                  </a:cubicBezTo>
                  <a:lnTo>
                    <a:pt x="13258" y="8395"/>
                  </a:lnTo>
                  <a:lnTo>
                    <a:pt x="7289" y="8395"/>
                  </a:lnTo>
                  <a:lnTo>
                    <a:pt x="7289" y="563"/>
                  </a:lnTo>
                  <a:cubicBezTo>
                    <a:pt x="6647" y="188"/>
                    <a:pt x="6014" y="1"/>
                    <a:pt x="53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68"/>
          <p:cNvGrpSpPr/>
          <p:nvPr/>
        </p:nvGrpSpPr>
        <p:grpSpPr>
          <a:xfrm>
            <a:off x="5321400" y="2963741"/>
            <a:ext cx="358803" cy="253868"/>
            <a:chOff x="5225130" y="1807939"/>
            <a:chExt cx="529130" cy="374327"/>
          </a:xfrm>
        </p:grpSpPr>
        <p:sp>
          <p:nvSpPr>
            <p:cNvPr id="873" name="Google Shape;873;p68"/>
            <p:cNvSpPr/>
            <p:nvPr/>
          </p:nvSpPr>
          <p:spPr>
            <a:xfrm>
              <a:off x="5225130" y="2086559"/>
              <a:ext cx="529130" cy="95707"/>
            </a:xfrm>
            <a:custGeom>
              <a:rect b="b" l="l" r="r" t="t"/>
              <a:pathLst>
                <a:path extrusionOk="0" h="3668" w="20279">
                  <a:moveTo>
                    <a:pt x="1490" y="1"/>
                  </a:moveTo>
                  <a:cubicBezTo>
                    <a:pt x="928" y="259"/>
                    <a:pt x="554" y="616"/>
                    <a:pt x="286" y="964"/>
                  </a:cubicBezTo>
                  <a:cubicBezTo>
                    <a:pt x="1" y="1348"/>
                    <a:pt x="206" y="1901"/>
                    <a:pt x="670" y="2035"/>
                  </a:cubicBezTo>
                  <a:cubicBezTo>
                    <a:pt x="3783" y="2891"/>
                    <a:pt x="6977" y="3667"/>
                    <a:pt x="10135" y="3667"/>
                  </a:cubicBezTo>
                  <a:cubicBezTo>
                    <a:pt x="13302" y="3667"/>
                    <a:pt x="16496" y="2891"/>
                    <a:pt x="19609" y="2035"/>
                  </a:cubicBezTo>
                  <a:cubicBezTo>
                    <a:pt x="20073" y="1901"/>
                    <a:pt x="20278" y="1348"/>
                    <a:pt x="19984" y="964"/>
                  </a:cubicBezTo>
                  <a:cubicBezTo>
                    <a:pt x="19725" y="616"/>
                    <a:pt x="19350" y="259"/>
                    <a:pt x="18788" y="1"/>
                  </a:cubicBezTo>
                  <a:cubicBezTo>
                    <a:pt x="15916" y="1000"/>
                    <a:pt x="13007" y="1508"/>
                    <a:pt x="10135" y="1508"/>
                  </a:cubicBezTo>
                  <a:cubicBezTo>
                    <a:pt x="7271" y="1508"/>
                    <a:pt x="4363" y="1000"/>
                    <a:pt x="1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8"/>
            <p:cNvSpPr/>
            <p:nvPr/>
          </p:nvSpPr>
          <p:spPr>
            <a:xfrm>
              <a:off x="5437422" y="1807939"/>
              <a:ext cx="104553" cy="59152"/>
            </a:xfrm>
            <a:custGeom>
              <a:rect b="b" l="l" r="r" t="t"/>
              <a:pathLst>
                <a:path extrusionOk="0" h="2267" w="4007">
                  <a:moveTo>
                    <a:pt x="1731" y="0"/>
                  </a:moveTo>
                  <a:cubicBezTo>
                    <a:pt x="928" y="553"/>
                    <a:pt x="348" y="1312"/>
                    <a:pt x="1" y="2266"/>
                  </a:cubicBezTo>
                  <a:cubicBezTo>
                    <a:pt x="580" y="1900"/>
                    <a:pt x="1267" y="1686"/>
                    <a:pt x="1999" y="1686"/>
                  </a:cubicBezTo>
                  <a:cubicBezTo>
                    <a:pt x="2739" y="1686"/>
                    <a:pt x="3426" y="1900"/>
                    <a:pt x="4006" y="2266"/>
                  </a:cubicBezTo>
                  <a:cubicBezTo>
                    <a:pt x="3658" y="1312"/>
                    <a:pt x="3078" y="553"/>
                    <a:pt x="22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8"/>
            <p:cNvSpPr/>
            <p:nvPr/>
          </p:nvSpPr>
          <p:spPr>
            <a:xfrm>
              <a:off x="5549856" y="1809087"/>
              <a:ext cx="147370" cy="272145"/>
            </a:xfrm>
            <a:custGeom>
              <a:rect b="b" l="l" r="r" t="t"/>
              <a:pathLst>
                <a:path extrusionOk="0" h="10430" w="5648">
                  <a:moveTo>
                    <a:pt x="3566" y="6948"/>
                  </a:moveTo>
                  <a:cubicBezTo>
                    <a:pt x="3941" y="6948"/>
                    <a:pt x="4247" y="7265"/>
                    <a:pt x="4247" y="7646"/>
                  </a:cubicBezTo>
                  <a:lnTo>
                    <a:pt x="4247" y="7887"/>
                  </a:lnTo>
                  <a:cubicBezTo>
                    <a:pt x="4247" y="8269"/>
                    <a:pt x="3941" y="8586"/>
                    <a:pt x="3566" y="8586"/>
                  </a:cubicBezTo>
                  <a:cubicBezTo>
                    <a:pt x="3546" y="8586"/>
                    <a:pt x="3526" y="8585"/>
                    <a:pt x="3506" y="8583"/>
                  </a:cubicBezTo>
                  <a:cubicBezTo>
                    <a:pt x="3158" y="8556"/>
                    <a:pt x="2882" y="8262"/>
                    <a:pt x="2882" y="7905"/>
                  </a:cubicBezTo>
                  <a:lnTo>
                    <a:pt x="2882" y="7628"/>
                  </a:lnTo>
                  <a:cubicBezTo>
                    <a:pt x="2882" y="7271"/>
                    <a:pt x="3158" y="6977"/>
                    <a:pt x="3506" y="6950"/>
                  </a:cubicBezTo>
                  <a:cubicBezTo>
                    <a:pt x="3526" y="6949"/>
                    <a:pt x="3546" y="6948"/>
                    <a:pt x="3566" y="6948"/>
                  </a:cubicBezTo>
                  <a:close/>
                  <a:moveTo>
                    <a:pt x="0" y="1"/>
                  </a:moveTo>
                  <a:lnTo>
                    <a:pt x="0" y="1"/>
                  </a:lnTo>
                  <a:cubicBezTo>
                    <a:pt x="973" y="1205"/>
                    <a:pt x="1472" y="2820"/>
                    <a:pt x="1472" y="4765"/>
                  </a:cubicBezTo>
                  <a:lnTo>
                    <a:pt x="1472" y="10430"/>
                  </a:lnTo>
                  <a:cubicBezTo>
                    <a:pt x="2873" y="10207"/>
                    <a:pt x="4265" y="9859"/>
                    <a:pt x="5647" y="9386"/>
                  </a:cubicBezTo>
                  <a:lnTo>
                    <a:pt x="5647" y="5255"/>
                  </a:lnTo>
                  <a:cubicBezTo>
                    <a:pt x="5647" y="2543"/>
                    <a:pt x="3176" y="30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8"/>
            <p:cNvSpPr/>
            <p:nvPr/>
          </p:nvSpPr>
          <p:spPr>
            <a:xfrm>
              <a:off x="5282169" y="1809087"/>
              <a:ext cx="147370" cy="272145"/>
            </a:xfrm>
            <a:custGeom>
              <a:rect b="b" l="l" r="r" t="t"/>
              <a:pathLst>
                <a:path extrusionOk="0" h="10430" w="5648">
                  <a:moveTo>
                    <a:pt x="2118" y="6948"/>
                  </a:moveTo>
                  <a:cubicBezTo>
                    <a:pt x="2137" y="6948"/>
                    <a:pt x="2157" y="6949"/>
                    <a:pt x="2177" y="6950"/>
                  </a:cubicBezTo>
                  <a:cubicBezTo>
                    <a:pt x="2534" y="6977"/>
                    <a:pt x="2801" y="7271"/>
                    <a:pt x="2801" y="7628"/>
                  </a:cubicBezTo>
                  <a:lnTo>
                    <a:pt x="2801" y="7905"/>
                  </a:lnTo>
                  <a:cubicBezTo>
                    <a:pt x="2801" y="8262"/>
                    <a:pt x="2534" y="8556"/>
                    <a:pt x="2177" y="8583"/>
                  </a:cubicBezTo>
                  <a:cubicBezTo>
                    <a:pt x="2157" y="8585"/>
                    <a:pt x="2137" y="8586"/>
                    <a:pt x="2118" y="8586"/>
                  </a:cubicBezTo>
                  <a:cubicBezTo>
                    <a:pt x="1743" y="8586"/>
                    <a:pt x="1437" y="8269"/>
                    <a:pt x="1437" y="7887"/>
                  </a:cubicBezTo>
                  <a:lnTo>
                    <a:pt x="1437" y="7646"/>
                  </a:lnTo>
                  <a:cubicBezTo>
                    <a:pt x="1437" y="7265"/>
                    <a:pt x="1743" y="6948"/>
                    <a:pt x="2118" y="6948"/>
                  </a:cubicBezTo>
                  <a:close/>
                  <a:moveTo>
                    <a:pt x="5647" y="1"/>
                  </a:moveTo>
                  <a:cubicBezTo>
                    <a:pt x="2471" y="304"/>
                    <a:pt x="0" y="2543"/>
                    <a:pt x="0" y="5255"/>
                  </a:cubicBezTo>
                  <a:lnTo>
                    <a:pt x="0" y="9386"/>
                  </a:lnTo>
                  <a:cubicBezTo>
                    <a:pt x="1383" y="9859"/>
                    <a:pt x="2775" y="10207"/>
                    <a:pt x="4166" y="10430"/>
                  </a:cubicBezTo>
                  <a:lnTo>
                    <a:pt x="4166" y="4765"/>
                  </a:lnTo>
                  <a:cubicBezTo>
                    <a:pt x="4166" y="2820"/>
                    <a:pt x="4675" y="1205"/>
                    <a:pt x="5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8"/>
            <p:cNvSpPr/>
            <p:nvPr/>
          </p:nvSpPr>
          <p:spPr>
            <a:xfrm>
              <a:off x="5426489" y="2022553"/>
              <a:ext cx="126183" cy="67110"/>
            </a:xfrm>
            <a:custGeom>
              <a:rect b="b" l="l" r="r" t="t"/>
              <a:pathLst>
                <a:path extrusionOk="0" h="2572" w="4836">
                  <a:moveTo>
                    <a:pt x="0" y="0"/>
                  </a:moveTo>
                  <a:lnTo>
                    <a:pt x="0" y="2445"/>
                  </a:lnTo>
                  <a:cubicBezTo>
                    <a:pt x="808" y="2530"/>
                    <a:pt x="1615" y="2572"/>
                    <a:pt x="2421" y="2572"/>
                  </a:cubicBezTo>
                  <a:cubicBezTo>
                    <a:pt x="3227" y="2572"/>
                    <a:pt x="4033" y="2530"/>
                    <a:pt x="4835" y="2445"/>
                  </a:cubicBezTo>
                  <a:lnTo>
                    <a:pt x="4835" y="0"/>
                  </a:lnTo>
                  <a:cubicBezTo>
                    <a:pt x="4184" y="562"/>
                    <a:pt x="3346" y="893"/>
                    <a:pt x="2418" y="893"/>
                  </a:cubicBezTo>
                  <a:cubicBezTo>
                    <a:pt x="1499" y="893"/>
                    <a:pt x="660" y="5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8"/>
            <p:cNvSpPr/>
            <p:nvPr/>
          </p:nvSpPr>
          <p:spPr>
            <a:xfrm>
              <a:off x="5428341" y="1887314"/>
              <a:ext cx="122478" cy="122687"/>
            </a:xfrm>
            <a:custGeom>
              <a:rect b="b" l="l" r="r" t="t"/>
              <a:pathLst>
                <a:path extrusionOk="0" h="4702" w="4694">
                  <a:moveTo>
                    <a:pt x="2347" y="0"/>
                  </a:moveTo>
                  <a:cubicBezTo>
                    <a:pt x="1053" y="0"/>
                    <a:pt x="1" y="1053"/>
                    <a:pt x="1" y="2347"/>
                  </a:cubicBezTo>
                  <a:cubicBezTo>
                    <a:pt x="1" y="2400"/>
                    <a:pt x="10" y="2454"/>
                    <a:pt x="10" y="2498"/>
                  </a:cubicBezTo>
                  <a:lnTo>
                    <a:pt x="581" y="1981"/>
                  </a:lnTo>
                  <a:cubicBezTo>
                    <a:pt x="711" y="1859"/>
                    <a:pt x="877" y="1798"/>
                    <a:pt x="1043" y="1798"/>
                  </a:cubicBezTo>
                  <a:cubicBezTo>
                    <a:pt x="1229" y="1798"/>
                    <a:pt x="1416" y="1874"/>
                    <a:pt x="1553" y="2025"/>
                  </a:cubicBezTo>
                  <a:cubicBezTo>
                    <a:pt x="1812" y="2302"/>
                    <a:pt x="1794" y="2739"/>
                    <a:pt x="1508" y="2998"/>
                  </a:cubicBezTo>
                  <a:lnTo>
                    <a:pt x="563" y="3863"/>
                  </a:lnTo>
                  <a:cubicBezTo>
                    <a:pt x="991" y="4372"/>
                    <a:pt x="1633" y="4702"/>
                    <a:pt x="2347" y="4702"/>
                  </a:cubicBezTo>
                  <a:cubicBezTo>
                    <a:pt x="3605" y="4702"/>
                    <a:pt x="4640" y="3711"/>
                    <a:pt x="4693" y="2463"/>
                  </a:cubicBezTo>
                  <a:lnTo>
                    <a:pt x="4693" y="2463"/>
                  </a:lnTo>
                  <a:lnTo>
                    <a:pt x="4265" y="2864"/>
                  </a:lnTo>
                  <a:cubicBezTo>
                    <a:pt x="4131" y="2980"/>
                    <a:pt x="3962" y="3042"/>
                    <a:pt x="3801" y="3042"/>
                  </a:cubicBezTo>
                  <a:cubicBezTo>
                    <a:pt x="3614" y="3042"/>
                    <a:pt x="3426" y="2962"/>
                    <a:pt x="3293" y="2819"/>
                  </a:cubicBezTo>
                  <a:cubicBezTo>
                    <a:pt x="3034" y="2534"/>
                    <a:pt x="3052" y="2097"/>
                    <a:pt x="3337" y="1838"/>
                  </a:cubicBezTo>
                  <a:lnTo>
                    <a:pt x="4265" y="991"/>
                  </a:lnTo>
                  <a:cubicBezTo>
                    <a:pt x="3837" y="393"/>
                    <a:pt x="3141" y="0"/>
                    <a:pt x="2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9"/>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TIPS FOR THE LESSON</a:t>
            </a:r>
            <a:endParaRPr/>
          </a:p>
        </p:txBody>
      </p:sp>
      <p:sp>
        <p:nvSpPr>
          <p:cNvPr id="884" name="Google Shape;884;p69"/>
          <p:cNvSpPr txBox="1"/>
          <p:nvPr/>
        </p:nvSpPr>
        <p:spPr>
          <a:xfrm>
            <a:off x="1151388" y="1453450"/>
            <a:ext cx="15468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Neptune</a:t>
            </a:r>
            <a:endParaRPr b="1" sz="2200">
              <a:solidFill>
                <a:schemeClr val="lt1"/>
              </a:solidFill>
              <a:latin typeface="Oxanium"/>
              <a:ea typeface="Oxanium"/>
              <a:cs typeface="Oxanium"/>
              <a:sym typeface="Oxanium"/>
            </a:endParaRPr>
          </a:p>
        </p:txBody>
      </p:sp>
      <p:sp>
        <p:nvSpPr>
          <p:cNvPr id="885" name="Google Shape;885;p69"/>
          <p:cNvSpPr txBox="1"/>
          <p:nvPr/>
        </p:nvSpPr>
        <p:spPr>
          <a:xfrm>
            <a:off x="2698138" y="1453450"/>
            <a:ext cx="36042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Neptune is the farthest planet from the Sun</a:t>
            </a:r>
            <a:endParaRPr>
              <a:solidFill>
                <a:schemeClr val="lt1"/>
              </a:solidFill>
              <a:latin typeface="Barlow"/>
              <a:ea typeface="Barlow"/>
              <a:cs typeface="Barlow"/>
              <a:sym typeface="Barlow"/>
            </a:endParaRPr>
          </a:p>
        </p:txBody>
      </p:sp>
      <p:sp>
        <p:nvSpPr>
          <p:cNvPr id="886" name="Google Shape;886;p69"/>
          <p:cNvSpPr/>
          <p:nvPr/>
        </p:nvSpPr>
        <p:spPr>
          <a:xfrm>
            <a:off x="7347013" y="1363752"/>
            <a:ext cx="645600" cy="645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887" name="Google Shape;887;p69"/>
          <p:cNvCxnSpPr>
            <a:stCxn id="886" idx="2"/>
            <a:endCxn id="885" idx="3"/>
          </p:cNvCxnSpPr>
          <p:nvPr/>
        </p:nvCxnSpPr>
        <p:spPr>
          <a:xfrm rot="10800000">
            <a:off x="6302413" y="1686552"/>
            <a:ext cx="1044600" cy="0"/>
          </a:xfrm>
          <a:prstGeom prst="straightConnector1">
            <a:avLst/>
          </a:prstGeom>
          <a:noFill/>
          <a:ln cap="flat" cmpd="sng" w="9525">
            <a:solidFill>
              <a:schemeClr val="lt1"/>
            </a:solidFill>
            <a:prstDash val="solid"/>
            <a:round/>
            <a:headEnd len="med" w="med" type="none"/>
            <a:tailEnd len="med" w="med" type="none"/>
          </a:ln>
        </p:spPr>
      </p:cxnSp>
      <p:sp>
        <p:nvSpPr>
          <p:cNvPr id="888" name="Google Shape;888;p69"/>
          <p:cNvSpPr txBox="1"/>
          <p:nvPr/>
        </p:nvSpPr>
        <p:spPr>
          <a:xfrm>
            <a:off x="1151388" y="2106275"/>
            <a:ext cx="15468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Mars</a:t>
            </a:r>
            <a:endParaRPr b="1" sz="2200">
              <a:solidFill>
                <a:schemeClr val="lt1"/>
              </a:solidFill>
              <a:latin typeface="Oxanium"/>
              <a:ea typeface="Oxanium"/>
              <a:cs typeface="Oxanium"/>
              <a:sym typeface="Oxanium"/>
            </a:endParaRPr>
          </a:p>
        </p:txBody>
      </p:sp>
      <p:sp>
        <p:nvSpPr>
          <p:cNvPr id="889" name="Google Shape;889;p69"/>
          <p:cNvSpPr txBox="1"/>
          <p:nvPr/>
        </p:nvSpPr>
        <p:spPr>
          <a:xfrm>
            <a:off x="2698138" y="2106275"/>
            <a:ext cx="36042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Despite being red, it’s actually a cold place</a:t>
            </a:r>
            <a:endParaRPr>
              <a:solidFill>
                <a:schemeClr val="lt1"/>
              </a:solidFill>
              <a:latin typeface="Barlow"/>
              <a:ea typeface="Barlow"/>
              <a:cs typeface="Barlow"/>
              <a:sym typeface="Barlow"/>
            </a:endParaRPr>
          </a:p>
        </p:txBody>
      </p:sp>
      <p:sp>
        <p:nvSpPr>
          <p:cNvPr id="890" name="Google Shape;890;p69"/>
          <p:cNvSpPr/>
          <p:nvPr/>
        </p:nvSpPr>
        <p:spPr>
          <a:xfrm>
            <a:off x="7347013" y="2016575"/>
            <a:ext cx="645600" cy="645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891" name="Google Shape;891;p69"/>
          <p:cNvCxnSpPr>
            <a:stCxn id="890" idx="2"/>
            <a:endCxn id="889" idx="3"/>
          </p:cNvCxnSpPr>
          <p:nvPr/>
        </p:nvCxnSpPr>
        <p:spPr>
          <a:xfrm rot="10800000">
            <a:off x="6302413" y="2339375"/>
            <a:ext cx="1044600" cy="0"/>
          </a:xfrm>
          <a:prstGeom prst="straightConnector1">
            <a:avLst/>
          </a:prstGeom>
          <a:noFill/>
          <a:ln cap="flat" cmpd="sng" w="9525">
            <a:solidFill>
              <a:schemeClr val="lt1"/>
            </a:solidFill>
            <a:prstDash val="solid"/>
            <a:round/>
            <a:headEnd len="med" w="med" type="none"/>
            <a:tailEnd len="med" w="med" type="none"/>
          </a:ln>
        </p:spPr>
      </p:cxnSp>
      <p:sp>
        <p:nvSpPr>
          <p:cNvPr id="892" name="Google Shape;892;p69"/>
          <p:cNvSpPr txBox="1"/>
          <p:nvPr/>
        </p:nvSpPr>
        <p:spPr>
          <a:xfrm>
            <a:off x="1151388" y="2759100"/>
            <a:ext cx="15468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Venus</a:t>
            </a:r>
            <a:endParaRPr b="1" sz="2200">
              <a:solidFill>
                <a:schemeClr val="lt1"/>
              </a:solidFill>
              <a:latin typeface="Oxanium"/>
              <a:ea typeface="Oxanium"/>
              <a:cs typeface="Oxanium"/>
              <a:sym typeface="Oxanium"/>
            </a:endParaRPr>
          </a:p>
        </p:txBody>
      </p:sp>
      <p:sp>
        <p:nvSpPr>
          <p:cNvPr id="893" name="Google Shape;893;p69"/>
          <p:cNvSpPr txBox="1"/>
          <p:nvPr/>
        </p:nvSpPr>
        <p:spPr>
          <a:xfrm>
            <a:off x="2698138" y="2759100"/>
            <a:ext cx="36042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Venus is the second planet from the Sun</a:t>
            </a:r>
            <a:endParaRPr>
              <a:solidFill>
                <a:schemeClr val="lt1"/>
              </a:solidFill>
              <a:latin typeface="Barlow"/>
              <a:ea typeface="Barlow"/>
              <a:cs typeface="Barlow"/>
              <a:sym typeface="Barlow"/>
            </a:endParaRPr>
          </a:p>
        </p:txBody>
      </p:sp>
      <p:sp>
        <p:nvSpPr>
          <p:cNvPr id="894" name="Google Shape;894;p69"/>
          <p:cNvSpPr/>
          <p:nvPr/>
        </p:nvSpPr>
        <p:spPr>
          <a:xfrm>
            <a:off x="7347013" y="2669402"/>
            <a:ext cx="645600" cy="645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895" name="Google Shape;895;p69"/>
          <p:cNvCxnSpPr>
            <a:stCxn id="894" idx="2"/>
            <a:endCxn id="893" idx="3"/>
          </p:cNvCxnSpPr>
          <p:nvPr/>
        </p:nvCxnSpPr>
        <p:spPr>
          <a:xfrm rot="10800000">
            <a:off x="6302413" y="2992202"/>
            <a:ext cx="1044600" cy="0"/>
          </a:xfrm>
          <a:prstGeom prst="straightConnector1">
            <a:avLst/>
          </a:prstGeom>
          <a:noFill/>
          <a:ln cap="flat" cmpd="sng" w="9525">
            <a:solidFill>
              <a:schemeClr val="lt1"/>
            </a:solidFill>
            <a:prstDash val="solid"/>
            <a:round/>
            <a:headEnd len="med" w="med" type="none"/>
            <a:tailEnd len="med" w="med" type="none"/>
          </a:ln>
        </p:spPr>
      </p:cxnSp>
      <p:sp>
        <p:nvSpPr>
          <p:cNvPr id="896" name="Google Shape;896;p69"/>
          <p:cNvSpPr txBox="1"/>
          <p:nvPr/>
        </p:nvSpPr>
        <p:spPr>
          <a:xfrm>
            <a:off x="1151388" y="3411925"/>
            <a:ext cx="15468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Jupiter</a:t>
            </a:r>
            <a:endParaRPr b="1" sz="2200">
              <a:solidFill>
                <a:schemeClr val="lt1"/>
              </a:solidFill>
              <a:latin typeface="Oxanium"/>
              <a:ea typeface="Oxanium"/>
              <a:cs typeface="Oxanium"/>
              <a:sym typeface="Oxanium"/>
            </a:endParaRPr>
          </a:p>
        </p:txBody>
      </p:sp>
      <p:sp>
        <p:nvSpPr>
          <p:cNvPr id="897" name="Google Shape;897;p69"/>
          <p:cNvSpPr txBox="1"/>
          <p:nvPr/>
        </p:nvSpPr>
        <p:spPr>
          <a:xfrm>
            <a:off x="2698138" y="3411925"/>
            <a:ext cx="36042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Jupiter is the biggest planet of them all</a:t>
            </a:r>
            <a:endParaRPr>
              <a:solidFill>
                <a:schemeClr val="lt1"/>
              </a:solidFill>
              <a:latin typeface="Barlow"/>
              <a:ea typeface="Barlow"/>
              <a:cs typeface="Barlow"/>
              <a:sym typeface="Barlow"/>
            </a:endParaRPr>
          </a:p>
        </p:txBody>
      </p:sp>
      <p:sp>
        <p:nvSpPr>
          <p:cNvPr id="898" name="Google Shape;898;p69"/>
          <p:cNvSpPr/>
          <p:nvPr/>
        </p:nvSpPr>
        <p:spPr>
          <a:xfrm>
            <a:off x="7347013" y="3322227"/>
            <a:ext cx="645600" cy="645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899" name="Google Shape;899;p69"/>
          <p:cNvCxnSpPr>
            <a:stCxn id="898" idx="2"/>
            <a:endCxn id="897" idx="3"/>
          </p:cNvCxnSpPr>
          <p:nvPr/>
        </p:nvCxnSpPr>
        <p:spPr>
          <a:xfrm rot="10800000">
            <a:off x="6302413" y="3645027"/>
            <a:ext cx="1044600" cy="0"/>
          </a:xfrm>
          <a:prstGeom prst="straightConnector1">
            <a:avLst/>
          </a:prstGeom>
          <a:noFill/>
          <a:ln cap="flat" cmpd="sng" w="9525">
            <a:solidFill>
              <a:schemeClr val="lt1"/>
            </a:solidFill>
            <a:prstDash val="solid"/>
            <a:round/>
            <a:headEnd len="med" w="med" type="none"/>
            <a:tailEnd len="med" w="med" type="none"/>
          </a:ln>
        </p:spPr>
      </p:cxnSp>
      <p:sp>
        <p:nvSpPr>
          <p:cNvPr id="900" name="Google Shape;900;p69"/>
          <p:cNvSpPr txBox="1"/>
          <p:nvPr/>
        </p:nvSpPr>
        <p:spPr>
          <a:xfrm>
            <a:off x="1151388" y="4064750"/>
            <a:ext cx="15468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Saturn</a:t>
            </a:r>
            <a:endParaRPr b="1" sz="2200">
              <a:solidFill>
                <a:schemeClr val="lt1"/>
              </a:solidFill>
              <a:latin typeface="Oxanium"/>
              <a:ea typeface="Oxanium"/>
              <a:cs typeface="Oxanium"/>
              <a:sym typeface="Oxanium"/>
            </a:endParaRPr>
          </a:p>
        </p:txBody>
      </p:sp>
      <p:sp>
        <p:nvSpPr>
          <p:cNvPr id="901" name="Google Shape;901;p69"/>
          <p:cNvSpPr txBox="1"/>
          <p:nvPr/>
        </p:nvSpPr>
        <p:spPr>
          <a:xfrm>
            <a:off x="2698138" y="4064750"/>
            <a:ext cx="36042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It’s composed of hydrogen and helium</a:t>
            </a:r>
            <a:endParaRPr>
              <a:solidFill>
                <a:schemeClr val="lt1"/>
              </a:solidFill>
              <a:latin typeface="Barlow"/>
              <a:ea typeface="Barlow"/>
              <a:cs typeface="Barlow"/>
              <a:sym typeface="Barlow"/>
            </a:endParaRPr>
          </a:p>
        </p:txBody>
      </p:sp>
      <p:sp>
        <p:nvSpPr>
          <p:cNvPr id="902" name="Google Shape;902;p69"/>
          <p:cNvSpPr/>
          <p:nvPr/>
        </p:nvSpPr>
        <p:spPr>
          <a:xfrm>
            <a:off x="7346988" y="3975026"/>
            <a:ext cx="645600" cy="645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903" name="Google Shape;903;p69"/>
          <p:cNvCxnSpPr>
            <a:stCxn id="902" idx="2"/>
            <a:endCxn id="901" idx="3"/>
          </p:cNvCxnSpPr>
          <p:nvPr/>
        </p:nvCxnSpPr>
        <p:spPr>
          <a:xfrm rot="10800000">
            <a:off x="6302388" y="4297826"/>
            <a:ext cx="1044600" cy="0"/>
          </a:xfrm>
          <a:prstGeom prst="straightConnector1">
            <a:avLst/>
          </a:prstGeom>
          <a:noFill/>
          <a:ln cap="flat" cmpd="sng" w="9525">
            <a:solidFill>
              <a:schemeClr val="lt1"/>
            </a:solidFill>
            <a:prstDash val="solid"/>
            <a:round/>
            <a:headEnd len="med" w="med" type="none"/>
            <a:tailEnd len="med" w="med" type="none"/>
          </a:ln>
        </p:spPr>
      </p:cxnSp>
      <p:sp>
        <p:nvSpPr>
          <p:cNvPr id="904" name="Google Shape;904;p69"/>
          <p:cNvSpPr/>
          <p:nvPr/>
        </p:nvSpPr>
        <p:spPr>
          <a:xfrm>
            <a:off x="7556904" y="4186788"/>
            <a:ext cx="225809" cy="222121"/>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 name="Google Shape;905;p69"/>
          <p:cNvSpPr/>
          <p:nvPr/>
        </p:nvSpPr>
        <p:spPr>
          <a:xfrm>
            <a:off x="7539338" y="1600252"/>
            <a:ext cx="260950" cy="172604"/>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 name="Google Shape;906;p69"/>
          <p:cNvSpPr/>
          <p:nvPr/>
        </p:nvSpPr>
        <p:spPr>
          <a:xfrm>
            <a:off x="7539338" y="2253077"/>
            <a:ext cx="260950" cy="172604"/>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 name="Google Shape;907;p69"/>
          <p:cNvSpPr/>
          <p:nvPr/>
        </p:nvSpPr>
        <p:spPr>
          <a:xfrm>
            <a:off x="7539338" y="2905902"/>
            <a:ext cx="260950" cy="172604"/>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 name="Google Shape;908;p69"/>
          <p:cNvSpPr/>
          <p:nvPr/>
        </p:nvSpPr>
        <p:spPr>
          <a:xfrm>
            <a:off x="7539338" y="3558727"/>
            <a:ext cx="260950" cy="172604"/>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0"/>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PHASES OF NUCLEAR MATTER</a:t>
            </a:r>
            <a:endParaRPr/>
          </a:p>
        </p:txBody>
      </p:sp>
      <p:graphicFrame>
        <p:nvGraphicFramePr>
          <p:cNvPr id="914" name="Google Shape;914;p70"/>
          <p:cNvGraphicFramePr/>
          <p:nvPr/>
        </p:nvGraphicFramePr>
        <p:xfrm>
          <a:off x="1041000" y="2381250"/>
          <a:ext cx="3000000" cy="3000000"/>
        </p:xfrm>
        <a:graphic>
          <a:graphicData uri="http://schemas.openxmlformats.org/drawingml/2006/table">
            <a:tbl>
              <a:tblPr>
                <a:noFill/>
                <a:tableStyleId>{57A797D8-BAF3-44DE-9D2C-A2BE82050EA3}</a:tableStyleId>
              </a:tblPr>
              <a:tblGrid>
                <a:gridCol w="1412400"/>
                <a:gridCol w="1412400"/>
                <a:gridCol w="1412400"/>
                <a:gridCol w="1412400"/>
                <a:gridCol w="1412400"/>
              </a:tblGrid>
              <a:tr h="518125">
                <a:tc>
                  <a:txBody>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Phase 1</a:t>
                      </a:r>
                      <a:endParaRPr b="1" sz="2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Phase 2</a:t>
                      </a:r>
                      <a:endParaRPr b="1" sz="2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Phase 3</a:t>
                      </a:r>
                      <a:endParaRPr b="1" sz="2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Phase 4</a:t>
                      </a:r>
                      <a:endParaRPr b="1" sz="2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Phase 5</a:t>
                      </a:r>
                      <a:endParaRPr b="1" sz="2200">
                        <a:solidFill>
                          <a:schemeClr val="lt1"/>
                        </a:solidFill>
                        <a:latin typeface="Oxanium"/>
                        <a:ea typeface="Oxanium"/>
                        <a:cs typeface="Oxanium"/>
                        <a:sym typeface="Oxan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36300">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Neptune is </a:t>
                      </a:r>
                      <a:r>
                        <a:rPr lang="en">
                          <a:solidFill>
                            <a:schemeClr val="lt1"/>
                          </a:solidFill>
                          <a:latin typeface="Barlow"/>
                          <a:ea typeface="Barlow"/>
                          <a:cs typeface="Barlow"/>
                          <a:sym typeface="Barlow"/>
                        </a:rPr>
                        <a:t>the farthest planet from the Sun</a:t>
                      </a:r>
                      <a:endParaRPr>
                        <a:solidFill>
                          <a:schemeClr val="lt1"/>
                        </a:solidFill>
                        <a:latin typeface="Barlow"/>
                        <a:ea typeface="Barlow"/>
                        <a:cs typeface="Barlow"/>
                        <a:sym typeface="Barlow"/>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Mercury is the closest planet to the Sun</a:t>
                      </a:r>
                      <a:endParaRPr>
                        <a:solidFill>
                          <a:schemeClr val="lt1"/>
                        </a:solidFill>
                        <a:latin typeface="Barlow"/>
                        <a:ea typeface="Barlow"/>
                        <a:cs typeface="Barlow"/>
                        <a:sym typeface="Barlow"/>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Despite being red, Mars is a very cold place</a:t>
                      </a:r>
                      <a:endParaRPr>
                        <a:solidFill>
                          <a:schemeClr val="lt1"/>
                        </a:solidFill>
                        <a:latin typeface="Barlow"/>
                        <a:ea typeface="Barlow"/>
                        <a:cs typeface="Barlow"/>
                        <a:sym typeface="Barlow"/>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Venus is the second planet from the Sun</a:t>
                      </a:r>
                      <a:endParaRPr>
                        <a:solidFill>
                          <a:schemeClr val="lt1"/>
                        </a:solidFill>
                        <a:latin typeface="Barlow"/>
                        <a:ea typeface="Barlow"/>
                        <a:cs typeface="Barlow"/>
                        <a:sym typeface="Barlow"/>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rlow"/>
                          <a:ea typeface="Barlow"/>
                          <a:cs typeface="Barlow"/>
                          <a:sym typeface="Barlow"/>
                        </a:rPr>
                        <a:t>Saturn is a gas giant and has several rings</a:t>
                      </a:r>
                      <a:endParaRPr>
                        <a:solidFill>
                          <a:schemeClr val="lt1"/>
                        </a:solidFill>
                        <a:latin typeface="Barlow"/>
                        <a:ea typeface="Barlow"/>
                        <a:cs typeface="Barlow"/>
                        <a:sym typeface="Barlow"/>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02800">
                <a:tc>
                  <a:txBody>
                    <a:bodyPr/>
                    <a:lstStyle/>
                    <a:p>
                      <a:pPr indent="0" lvl="0" marL="0" rtl="0" algn="ctr">
                        <a:spcBef>
                          <a:spcPts val="0"/>
                        </a:spcBef>
                        <a:spcAft>
                          <a:spcPts val="0"/>
                        </a:spcAft>
                        <a:buNone/>
                      </a:pPr>
                      <a:r>
                        <a:rPr b="1" lang="en" sz="1600">
                          <a:solidFill>
                            <a:schemeClr val="lt1"/>
                          </a:solidFill>
                          <a:latin typeface="Oxanium"/>
                          <a:ea typeface="Oxanium"/>
                          <a:cs typeface="Oxanium"/>
                          <a:sym typeface="Oxanium"/>
                        </a:rPr>
                        <a:t>Neptune</a:t>
                      </a:r>
                      <a:endParaRPr b="1" sz="1600">
                        <a:solidFill>
                          <a:schemeClr val="lt1"/>
                        </a:solidFill>
                        <a:latin typeface="Oxanium"/>
                        <a:ea typeface="Oxanium"/>
                        <a:cs typeface="Oxanium"/>
                        <a:sym typeface="Oxan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1"/>
                          </a:solidFill>
                          <a:latin typeface="Oxanium"/>
                          <a:ea typeface="Oxanium"/>
                          <a:cs typeface="Oxanium"/>
                          <a:sym typeface="Oxanium"/>
                        </a:rPr>
                        <a:t>Mercury</a:t>
                      </a:r>
                      <a:endParaRPr b="1" sz="1600">
                        <a:solidFill>
                          <a:schemeClr val="lt1"/>
                        </a:solidFill>
                        <a:latin typeface="Oxanium"/>
                        <a:ea typeface="Oxanium"/>
                        <a:cs typeface="Oxanium"/>
                        <a:sym typeface="Oxanium"/>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1"/>
                          </a:solidFill>
                          <a:latin typeface="Oxanium"/>
                          <a:ea typeface="Oxanium"/>
                          <a:cs typeface="Oxanium"/>
                          <a:sym typeface="Oxanium"/>
                        </a:rPr>
                        <a:t>Mars</a:t>
                      </a:r>
                      <a:endParaRPr b="1" sz="1600">
                        <a:solidFill>
                          <a:schemeClr val="lt1"/>
                        </a:solidFill>
                        <a:latin typeface="Oxanium"/>
                        <a:ea typeface="Oxanium"/>
                        <a:cs typeface="Oxanium"/>
                        <a:sym typeface="Oxanium"/>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1"/>
                          </a:solidFill>
                          <a:latin typeface="Oxanium"/>
                          <a:ea typeface="Oxanium"/>
                          <a:cs typeface="Oxanium"/>
                          <a:sym typeface="Oxanium"/>
                        </a:rPr>
                        <a:t>Venus</a:t>
                      </a:r>
                      <a:endParaRPr b="1" sz="1600">
                        <a:solidFill>
                          <a:schemeClr val="lt1"/>
                        </a:solidFill>
                        <a:latin typeface="Oxanium"/>
                        <a:ea typeface="Oxanium"/>
                        <a:cs typeface="Oxanium"/>
                        <a:sym typeface="Oxanium"/>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1"/>
                          </a:solidFill>
                          <a:latin typeface="Oxanium"/>
                          <a:ea typeface="Oxanium"/>
                          <a:cs typeface="Oxanium"/>
                          <a:sym typeface="Oxanium"/>
                        </a:rPr>
                        <a:t>Saturn</a:t>
                      </a:r>
                      <a:endParaRPr b="1" sz="1600">
                        <a:solidFill>
                          <a:schemeClr val="lt1"/>
                        </a:solidFill>
                        <a:latin typeface="Oxanium"/>
                        <a:ea typeface="Oxanium"/>
                        <a:cs typeface="Oxanium"/>
                        <a:sym typeface="Oxanium"/>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915" name="Google Shape;915;p70"/>
          <p:cNvSpPr/>
          <p:nvPr/>
        </p:nvSpPr>
        <p:spPr>
          <a:xfrm>
            <a:off x="4084200" y="1296963"/>
            <a:ext cx="975600" cy="975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0"/>
          <p:cNvSpPr/>
          <p:nvPr/>
        </p:nvSpPr>
        <p:spPr>
          <a:xfrm>
            <a:off x="1259375" y="1296963"/>
            <a:ext cx="975600" cy="975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0"/>
          <p:cNvSpPr/>
          <p:nvPr/>
        </p:nvSpPr>
        <p:spPr>
          <a:xfrm>
            <a:off x="6909000" y="1296963"/>
            <a:ext cx="975600" cy="975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0"/>
          <p:cNvSpPr/>
          <p:nvPr/>
        </p:nvSpPr>
        <p:spPr>
          <a:xfrm>
            <a:off x="5496600" y="1296963"/>
            <a:ext cx="975600" cy="975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0"/>
          <p:cNvSpPr/>
          <p:nvPr/>
        </p:nvSpPr>
        <p:spPr>
          <a:xfrm>
            <a:off x="2671800" y="1296963"/>
            <a:ext cx="975600" cy="975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0"/>
          <p:cNvSpPr/>
          <p:nvPr/>
        </p:nvSpPr>
        <p:spPr>
          <a:xfrm>
            <a:off x="1590043" y="1609041"/>
            <a:ext cx="314264" cy="351443"/>
          </a:xfrm>
          <a:custGeom>
            <a:rect b="b" l="l" r="r" t="t"/>
            <a:pathLst>
              <a:path extrusionOk="0" h="19974" w="17861">
                <a:moveTo>
                  <a:pt x="9002" y="6485"/>
                </a:moveTo>
                <a:lnTo>
                  <a:pt x="10349" y="7181"/>
                </a:lnTo>
                <a:cubicBezTo>
                  <a:pt x="10349" y="7217"/>
                  <a:pt x="10643" y="10294"/>
                  <a:pt x="10643" y="10294"/>
                </a:cubicBezTo>
                <a:lnTo>
                  <a:pt x="8779" y="8617"/>
                </a:lnTo>
                <a:lnTo>
                  <a:pt x="9002" y="6485"/>
                </a:lnTo>
                <a:close/>
                <a:moveTo>
                  <a:pt x="8618" y="10054"/>
                </a:moveTo>
                <a:lnTo>
                  <a:pt x="10474" y="11722"/>
                </a:lnTo>
                <a:lnTo>
                  <a:pt x="8047" y="15371"/>
                </a:lnTo>
                <a:lnTo>
                  <a:pt x="8618" y="10054"/>
                </a:lnTo>
                <a:close/>
                <a:moveTo>
                  <a:pt x="10920" y="13158"/>
                </a:moveTo>
                <a:lnTo>
                  <a:pt x="11339" y="17565"/>
                </a:lnTo>
                <a:lnTo>
                  <a:pt x="9466" y="15344"/>
                </a:lnTo>
                <a:lnTo>
                  <a:pt x="10920" y="13158"/>
                </a:lnTo>
                <a:close/>
                <a:moveTo>
                  <a:pt x="8797" y="16370"/>
                </a:moveTo>
                <a:lnTo>
                  <a:pt x="10848" y="18796"/>
                </a:lnTo>
                <a:lnTo>
                  <a:pt x="7681" y="18796"/>
                </a:lnTo>
                <a:lnTo>
                  <a:pt x="7780" y="17895"/>
                </a:lnTo>
                <a:cubicBezTo>
                  <a:pt x="7780" y="17895"/>
                  <a:pt x="8797" y="16370"/>
                  <a:pt x="8797" y="16370"/>
                </a:cubicBezTo>
                <a:close/>
                <a:moveTo>
                  <a:pt x="1886" y="1"/>
                </a:moveTo>
                <a:cubicBezTo>
                  <a:pt x="1706" y="1"/>
                  <a:pt x="1532" y="92"/>
                  <a:pt x="1437" y="258"/>
                </a:cubicBezTo>
                <a:lnTo>
                  <a:pt x="90" y="2587"/>
                </a:lnTo>
                <a:cubicBezTo>
                  <a:pt x="0" y="2747"/>
                  <a:pt x="0" y="2944"/>
                  <a:pt x="90" y="3104"/>
                </a:cubicBezTo>
                <a:lnTo>
                  <a:pt x="473" y="3755"/>
                </a:lnTo>
                <a:cubicBezTo>
                  <a:pt x="1160" y="4960"/>
                  <a:pt x="2445" y="5700"/>
                  <a:pt x="3828" y="5700"/>
                </a:cubicBezTo>
                <a:lnTo>
                  <a:pt x="4586" y="5700"/>
                </a:lnTo>
                <a:cubicBezTo>
                  <a:pt x="4764" y="5700"/>
                  <a:pt x="4943" y="5602"/>
                  <a:pt x="5032" y="5441"/>
                </a:cubicBezTo>
                <a:lnTo>
                  <a:pt x="5478" y="4674"/>
                </a:lnTo>
                <a:cubicBezTo>
                  <a:pt x="5478" y="4674"/>
                  <a:pt x="5487" y="4674"/>
                  <a:pt x="5487" y="4683"/>
                </a:cubicBezTo>
                <a:lnTo>
                  <a:pt x="7887" y="5914"/>
                </a:lnTo>
                <a:lnTo>
                  <a:pt x="6450" y="19314"/>
                </a:lnTo>
                <a:cubicBezTo>
                  <a:pt x="6432" y="19483"/>
                  <a:pt x="6486" y="19644"/>
                  <a:pt x="6593" y="19769"/>
                </a:cubicBezTo>
                <a:cubicBezTo>
                  <a:pt x="6700" y="19893"/>
                  <a:pt x="6861" y="19965"/>
                  <a:pt x="7030" y="19974"/>
                </a:cubicBezTo>
                <a:lnTo>
                  <a:pt x="12106" y="19974"/>
                </a:lnTo>
                <a:cubicBezTo>
                  <a:pt x="12294" y="19965"/>
                  <a:pt x="12481" y="19867"/>
                  <a:pt x="12588" y="19715"/>
                </a:cubicBezTo>
                <a:cubicBezTo>
                  <a:pt x="12668" y="19599"/>
                  <a:pt x="12704" y="19456"/>
                  <a:pt x="12686" y="19314"/>
                </a:cubicBezTo>
                <a:lnTo>
                  <a:pt x="11580" y="7814"/>
                </a:lnTo>
                <a:lnTo>
                  <a:pt x="11580" y="7814"/>
                </a:lnTo>
                <a:lnTo>
                  <a:pt x="15809" y="9991"/>
                </a:lnTo>
                <a:lnTo>
                  <a:pt x="15809" y="11784"/>
                </a:lnTo>
                <a:cubicBezTo>
                  <a:pt x="15309" y="12016"/>
                  <a:pt x="14961" y="12525"/>
                  <a:pt x="14961" y="13113"/>
                </a:cubicBezTo>
                <a:cubicBezTo>
                  <a:pt x="14961" y="13907"/>
                  <a:pt x="15612" y="14559"/>
                  <a:pt x="16406" y="14559"/>
                </a:cubicBezTo>
                <a:cubicBezTo>
                  <a:pt x="17209" y="14559"/>
                  <a:pt x="17860" y="13907"/>
                  <a:pt x="17860" y="13113"/>
                </a:cubicBezTo>
                <a:cubicBezTo>
                  <a:pt x="17860" y="12525"/>
                  <a:pt x="17512" y="12016"/>
                  <a:pt x="17013" y="11784"/>
                </a:cubicBezTo>
                <a:lnTo>
                  <a:pt x="17013" y="9625"/>
                </a:lnTo>
                <a:cubicBezTo>
                  <a:pt x="17013" y="9402"/>
                  <a:pt x="16879" y="9197"/>
                  <a:pt x="16683" y="9090"/>
                </a:cubicBezTo>
                <a:lnTo>
                  <a:pt x="6076" y="3639"/>
                </a:lnTo>
                <a:lnTo>
                  <a:pt x="6379" y="3104"/>
                </a:lnTo>
                <a:cubicBezTo>
                  <a:pt x="6450" y="2988"/>
                  <a:pt x="6468" y="2845"/>
                  <a:pt x="6432" y="2712"/>
                </a:cubicBezTo>
                <a:cubicBezTo>
                  <a:pt x="6397" y="2587"/>
                  <a:pt x="6308" y="2471"/>
                  <a:pt x="6192" y="2399"/>
                </a:cubicBezTo>
                <a:lnTo>
                  <a:pt x="2150" y="71"/>
                </a:lnTo>
                <a:cubicBezTo>
                  <a:pt x="2067" y="23"/>
                  <a:pt x="1976" y="1"/>
                  <a:pt x="18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70"/>
          <p:cNvGrpSpPr/>
          <p:nvPr/>
        </p:nvGrpSpPr>
        <p:grpSpPr>
          <a:xfrm>
            <a:off x="7219968" y="1609039"/>
            <a:ext cx="350832" cy="351447"/>
            <a:chOff x="3396673" y="2319568"/>
            <a:chExt cx="520290" cy="521203"/>
          </a:xfrm>
        </p:grpSpPr>
        <p:sp>
          <p:nvSpPr>
            <p:cNvPr id="922" name="Google Shape;922;p70"/>
            <p:cNvSpPr/>
            <p:nvPr/>
          </p:nvSpPr>
          <p:spPr>
            <a:xfrm>
              <a:off x="3570791" y="2493451"/>
              <a:ext cx="46132" cy="46105"/>
            </a:xfrm>
            <a:custGeom>
              <a:rect b="b" l="l" r="r" t="t"/>
              <a:pathLst>
                <a:path extrusionOk="0" h="1767" w="1768">
                  <a:moveTo>
                    <a:pt x="884" y="1"/>
                  </a:moveTo>
                  <a:cubicBezTo>
                    <a:pt x="393" y="1"/>
                    <a:pt x="1" y="393"/>
                    <a:pt x="1" y="884"/>
                  </a:cubicBezTo>
                  <a:cubicBezTo>
                    <a:pt x="1" y="1374"/>
                    <a:pt x="393" y="1767"/>
                    <a:pt x="884" y="1767"/>
                  </a:cubicBezTo>
                  <a:cubicBezTo>
                    <a:pt x="1366" y="1767"/>
                    <a:pt x="1767" y="1374"/>
                    <a:pt x="1767" y="884"/>
                  </a:cubicBezTo>
                  <a:cubicBezTo>
                    <a:pt x="1767" y="393"/>
                    <a:pt x="1366" y="1"/>
                    <a:pt x="8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0"/>
            <p:cNvSpPr/>
            <p:nvPr/>
          </p:nvSpPr>
          <p:spPr>
            <a:xfrm>
              <a:off x="3622011" y="2320742"/>
              <a:ext cx="97560" cy="136412"/>
            </a:xfrm>
            <a:custGeom>
              <a:rect b="b" l="l" r="r" t="t"/>
              <a:pathLst>
                <a:path extrusionOk="0" h="5228" w="3739">
                  <a:moveTo>
                    <a:pt x="0" y="0"/>
                  </a:moveTo>
                  <a:lnTo>
                    <a:pt x="0" y="0"/>
                  </a:lnTo>
                  <a:cubicBezTo>
                    <a:pt x="321" y="1695"/>
                    <a:pt x="330" y="3408"/>
                    <a:pt x="36" y="5103"/>
                  </a:cubicBezTo>
                  <a:cubicBezTo>
                    <a:pt x="116" y="5139"/>
                    <a:pt x="197" y="5183"/>
                    <a:pt x="277" y="5228"/>
                  </a:cubicBezTo>
                  <a:cubicBezTo>
                    <a:pt x="1660" y="4282"/>
                    <a:pt x="2828" y="3078"/>
                    <a:pt x="3738" y="1651"/>
                  </a:cubicBezTo>
                  <a:cubicBezTo>
                    <a:pt x="2694" y="785"/>
                    <a:pt x="1410" y="1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0"/>
            <p:cNvSpPr/>
            <p:nvPr/>
          </p:nvSpPr>
          <p:spPr>
            <a:xfrm>
              <a:off x="3602676" y="2581436"/>
              <a:ext cx="109432" cy="132237"/>
            </a:xfrm>
            <a:custGeom>
              <a:rect b="b" l="l" r="r" t="t"/>
              <a:pathLst>
                <a:path extrusionOk="0" h="5068" w="4194">
                  <a:moveTo>
                    <a:pt x="572" y="1"/>
                  </a:moveTo>
                  <a:cubicBezTo>
                    <a:pt x="483" y="36"/>
                    <a:pt x="402" y="63"/>
                    <a:pt x="313" y="81"/>
                  </a:cubicBezTo>
                  <a:cubicBezTo>
                    <a:pt x="1" y="1740"/>
                    <a:pt x="28" y="3409"/>
                    <a:pt x="384" y="5068"/>
                  </a:cubicBezTo>
                  <a:cubicBezTo>
                    <a:pt x="1803" y="4925"/>
                    <a:pt x="3114" y="4399"/>
                    <a:pt x="4194" y="3587"/>
                  </a:cubicBezTo>
                  <a:cubicBezTo>
                    <a:pt x="2775" y="2615"/>
                    <a:pt x="1562" y="1410"/>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0"/>
            <p:cNvSpPr/>
            <p:nvPr/>
          </p:nvSpPr>
          <p:spPr>
            <a:xfrm>
              <a:off x="3658776" y="2398029"/>
              <a:ext cx="132028" cy="107162"/>
            </a:xfrm>
            <a:custGeom>
              <a:rect b="b" l="l" r="r" t="t"/>
              <a:pathLst>
                <a:path extrusionOk="0" h="4107" w="5060">
                  <a:moveTo>
                    <a:pt x="3578" y="0"/>
                  </a:moveTo>
                  <a:cubicBezTo>
                    <a:pt x="2606" y="1427"/>
                    <a:pt x="1410" y="2641"/>
                    <a:pt x="1" y="3631"/>
                  </a:cubicBezTo>
                  <a:cubicBezTo>
                    <a:pt x="28" y="3711"/>
                    <a:pt x="54" y="3800"/>
                    <a:pt x="81" y="3890"/>
                  </a:cubicBezTo>
                  <a:cubicBezTo>
                    <a:pt x="846" y="4034"/>
                    <a:pt x="1614" y="4106"/>
                    <a:pt x="2384" y="4106"/>
                  </a:cubicBezTo>
                  <a:cubicBezTo>
                    <a:pt x="3276" y="4106"/>
                    <a:pt x="4169" y="4010"/>
                    <a:pt x="5059" y="3818"/>
                  </a:cubicBezTo>
                  <a:cubicBezTo>
                    <a:pt x="4925" y="2391"/>
                    <a:pt x="4399" y="108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0"/>
            <p:cNvSpPr/>
            <p:nvPr/>
          </p:nvSpPr>
          <p:spPr>
            <a:xfrm>
              <a:off x="3653192" y="2544906"/>
              <a:ext cx="136438" cy="97560"/>
            </a:xfrm>
            <a:custGeom>
              <a:rect b="b" l="l" r="r" t="t"/>
              <a:pathLst>
                <a:path extrusionOk="0" h="3739" w="5229">
                  <a:moveTo>
                    <a:pt x="5228" y="0"/>
                  </a:moveTo>
                  <a:cubicBezTo>
                    <a:pt x="4354" y="161"/>
                    <a:pt x="3471" y="250"/>
                    <a:pt x="2597" y="250"/>
                  </a:cubicBezTo>
                  <a:cubicBezTo>
                    <a:pt x="1767" y="250"/>
                    <a:pt x="946" y="170"/>
                    <a:pt x="126" y="27"/>
                  </a:cubicBezTo>
                  <a:cubicBezTo>
                    <a:pt x="90" y="107"/>
                    <a:pt x="45" y="187"/>
                    <a:pt x="1" y="268"/>
                  </a:cubicBezTo>
                  <a:cubicBezTo>
                    <a:pt x="946" y="1659"/>
                    <a:pt x="2151" y="2819"/>
                    <a:pt x="3569" y="3738"/>
                  </a:cubicBezTo>
                  <a:cubicBezTo>
                    <a:pt x="4435" y="2685"/>
                    <a:pt x="5023" y="1410"/>
                    <a:pt x="5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0"/>
            <p:cNvSpPr/>
            <p:nvPr/>
          </p:nvSpPr>
          <p:spPr>
            <a:xfrm>
              <a:off x="3396673" y="2527867"/>
              <a:ext cx="132237" cy="107136"/>
            </a:xfrm>
            <a:custGeom>
              <a:rect b="b" l="l" r="r" t="t"/>
              <a:pathLst>
                <a:path extrusionOk="0" h="4106" w="5068">
                  <a:moveTo>
                    <a:pt x="2691" y="0"/>
                  </a:moveTo>
                  <a:cubicBezTo>
                    <a:pt x="1794" y="0"/>
                    <a:pt x="896" y="99"/>
                    <a:pt x="1" y="296"/>
                  </a:cubicBezTo>
                  <a:cubicBezTo>
                    <a:pt x="144" y="1715"/>
                    <a:pt x="670" y="3026"/>
                    <a:pt x="1482" y="4106"/>
                  </a:cubicBezTo>
                  <a:cubicBezTo>
                    <a:pt x="2454" y="2678"/>
                    <a:pt x="3658" y="1465"/>
                    <a:pt x="5068" y="475"/>
                  </a:cubicBezTo>
                  <a:cubicBezTo>
                    <a:pt x="5032" y="394"/>
                    <a:pt x="5005" y="305"/>
                    <a:pt x="4988" y="216"/>
                  </a:cubicBezTo>
                  <a:cubicBezTo>
                    <a:pt x="4223" y="72"/>
                    <a:pt x="3457" y="0"/>
                    <a:pt x="2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0"/>
            <p:cNvSpPr/>
            <p:nvPr/>
          </p:nvSpPr>
          <p:spPr>
            <a:xfrm>
              <a:off x="3475369" y="2319568"/>
              <a:ext cx="109641" cy="132002"/>
            </a:xfrm>
            <a:custGeom>
              <a:rect b="b" l="l" r="r" t="t"/>
              <a:pathLst>
                <a:path extrusionOk="0" h="5059" w="4202">
                  <a:moveTo>
                    <a:pt x="3809" y="1"/>
                  </a:moveTo>
                  <a:cubicBezTo>
                    <a:pt x="2391" y="134"/>
                    <a:pt x="1080" y="661"/>
                    <a:pt x="0" y="1473"/>
                  </a:cubicBezTo>
                  <a:cubicBezTo>
                    <a:pt x="1427" y="2454"/>
                    <a:pt x="2641" y="3649"/>
                    <a:pt x="3622" y="5059"/>
                  </a:cubicBezTo>
                  <a:cubicBezTo>
                    <a:pt x="3711" y="5032"/>
                    <a:pt x="3800" y="5005"/>
                    <a:pt x="3890" y="4979"/>
                  </a:cubicBezTo>
                  <a:cubicBezTo>
                    <a:pt x="4202" y="3328"/>
                    <a:pt x="4175" y="1651"/>
                    <a:pt x="38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0"/>
            <p:cNvSpPr/>
            <p:nvPr/>
          </p:nvSpPr>
          <p:spPr>
            <a:xfrm>
              <a:off x="3397848" y="2390801"/>
              <a:ext cx="136438" cy="97560"/>
            </a:xfrm>
            <a:custGeom>
              <a:rect b="b" l="l" r="r" t="t"/>
              <a:pathLst>
                <a:path extrusionOk="0" h="3739" w="5229">
                  <a:moveTo>
                    <a:pt x="1660" y="0"/>
                  </a:moveTo>
                  <a:cubicBezTo>
                    <a:pt x="794" y="1044"/>
                    <a:pt x="206" y="2329"/>
                    <a:pt x="0" y="3738"/>
                  </a:cubicBezTo>
                  <a:cubicBezTo>
                    <a:pt x="879" y="3572"/>
                    <a:pt x="1762" y="3489"/>
                    <a:pt x="2644" y="3489"/>
                  </a:cubicBezTo>
                  <a:cubicBezTo>
                    <a:pt x="3465" y="3489"/>
                    <a:pt x="4286" y="3561"/>
                    <a:pt x="5103" y="3703"/>
                  </a:cubicBezTo>
                  <a:cubicBezTo>
                    <a:pt x="5148" y="3622"/>
                    <a:pt x="5183" y="3542"/>
                    <a:pt x="5228" y="3462"/>
                  </a:cubicBezTo>
                  <a:cubicBezTo>
                    <a:pt x="4282" y="2079"/>
                    <a:pt x="3087" y="910"/>
                    <a:pt x="16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0"/>
            <p:cNvSpPr/>
            <p:nvPr/>
          </p:nvSpPr>
          <p:spPr>
            <a:xfrm>
              <a:off x="3467907" y="2575852"/>
              <a:ext cx="97560" cy="136673"/>
            </a:xfrm>
            <a:custGeom>
              <a:rect b="b" l="l" r="r" t="t"/>
              <a:pathLst>
                <a:path extrusionOk="0" h="5238" w="3739">
                  <a:moveTo>
                    <a:pt x="3471" y="1"/>
                  </a:moveTo>
                  <a:cubicBezTo>
                    <a:pt x="2079" y="955"/>
                    <a:pt x="919" y="2151"/>
                    <a:pt x="1" y="3578"/>
                  </a:cubicBezTo>
                  <a:cubicBezTo>
                    <a:pt x="1053" y="4443"/>
                    <a:pt x="2329" y="5032"/>
                    <a:pt x="3739" y="5237"/>
                  </a:cubicBezTo>
                  <a:cubicBezTo>
                    <a:pt x="3417" y="3533"/>
                    <a:pt x="3408" y="1829"/>
                    <a:pt x="3712" y="134"/>
                  </a:cubicBezTo>
                  <a:cubicBezTo>
                    <a:pt x="3623" y="90"/>
                    <a:pt x="3542" y="54"/>
                    <a:pt x="34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0"/>
            <p:cNvSpPr/>
            <p:nvPr/>
          </p:nvSpPr>
          <p:spPr>
            <a:xfrm>
              <a:off x="3794015" y="2369223"/>
              <a:ext cx="122713" cy="48610"/>
            </a:xfrm>
            <a:custGeom>
              <a:rect b="b" l="l" r="r" t="t"/>
              <a:pathLst>
                <a:path extrusionOk="0" h="1863" w="4703">
                  <a:moveTo>
                    <a:pt x="2909" y="0"/>
                  </a:moveTo>
                  <a:cubicBezTo>
                    <a:pt x="2804" y="0"/>
                    <a:pt x="2700" y="29"/>
                    <a:pt x="2606" y="87"/>
                  </a:cubicBezTo>
                  <a:lnTo>
                    <a:pt x="1794" y="578"/>
                  </a:lnTo>
                  <a:lnTo>
                    <a:pt x="982" y="87"/>
                  </a:lnTo>
                  <a:cubicBezTo>
                    <a:pt x="885" y="29"/>
                    <a:pt x="778" y="1"/>
                    <a:pt x="673" y="1"/>
                  </a:cubicBezTo>
                  <a:cubicBezTo>
                    <a:pt x="470" y="1"/>
                    <a:pt x="273" y="104"/>
                    <a:pt x="162" y="292"/>
                  </a:cubicBezTo>
                  <a:cubicBezTo>
                    <a:pt x="1" y="569"/>
                    <a:pt x="90" y="935"/>
                    <a:pt x="367" y="1104"/>
                  </a:cubicBezTo>
                  <a:lnTo>
                    <a:pt x="1491" y="1773"/>
                  </a:lnTo>
                  <a:cubicBezTo>
                    <a:pt x="1584" y="1831"/>
                    <a:pt x="1689" y="1860"/>
                    <a:pt x="1794" y="1860"/>
                  </a:cubicBezTo>
                  <a:cubicBezTo>
                    <a:pt x="1899" y="1860"/>
                    <a:pt x="2004" y="1831"/>
                    <a:pt x="2097" y="1773"/>
                  </a:cubicBezTo>
                  <a:lnTo>
                    <a:pt x="2909" y="1282"/>
                  </a:lnTo>
                  <a:lnTo>
                    <a:pt x="3721" y="1773"/>
                  </a:lnTo>
                  <a:cubicBezTo>
                    <a:pt x="3819" y="1836"/>
                    <a:pt x="3926" y="1862"/>
                    <a:pt x="4033" y="1862"/>
                  </a:cubicBezTo>
                  <a:cubicBezTo>
                    <a:pt x="4230" y="1862"/>
                    <a:pt x="4426" y="1755"/>
                    <a:pt x="4542" y="1568"/>
                  </a:cubicBezTo>
                  <a:cubicBezTo>
                    <a:pt x="4702" y="1291"/>
                    <a:pt x="4613" y="926"/>
                    <a:pt x="4337" y="756"/>
                  </a:cubicBezTo>
                  <a:lnTo>
                    <a:pt x="3213" y="87"/>
                  </a:lnTo>
                  <a:cubicBezTo>
                    <a:pt x="3119" y="29"/>
                    <a:pt x="3014" y="0"/>
                    <a:pt x="2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0"/>
            <p:cNvSpPr/>
            <p:nvPr/>
          </p:nvSpPr>
          <p:spPr>
            <a:xfrm>
              <a:off x="3830337" y="2447501"/>
              <a:ext cx="86627" cy="41331"/>
            </a:xfrm>
            <a:custGeom>
              <a:rect b="b" l="l" r="r" t="t"/>
              <a:pathLst>
                <a:path extrusionOk="0" h="1584" w="3320">
                  <a:moveTo>
                    <a:pt x="678" y="1"/>
                  </a:moveTo>
                  <a:cubicBezTo>
                    <a:pt x="473" y="1"/>
                    <a:pt x="274" y="106"/>
                    <a:pt x="161" y="290"/>
                  </a:cubicBezTo>
                  <a:cubicBezTo>
                    <a:pt x="1" y="575"/>
                    <a:pt x="90" y="932"/>
                    <a:pt x="366" y="1101"/>
                  </a:cubicBezTo>
                  <a:lnTo>
                    <a:pt x="1027" y="1494"/>
                  </a:lnTo>
                  <a:cubicBezTo>
                    <a:pt x="1120" y="1552"/>
                    <a:pt x="1225" y="1581"/>
                    <a:pt x="1330" y="1581"/>
                  </a:cubicBezTo>
                  <a:cubicBezTo>
                    <a:pt x="1435" y="1581"/>
                    <a:pt x="1540" y="1552"/>
                    <a:pt x="1633" y="1494"/>
                  </a:cubicBezTo>
                  <a:lnTo>
                    <a:pt x="1981" y="1289"/>
                  </a:lnTo>
                  <a:lnTo>
                    <a:pt x="2329" y="1494"/>
                  </a:lnTo>
                  <a:cubicBezTo>
                    <a:pt x="2427" y="1556"/>
                    <a:pt x="2534" y="1583"/>
                    <a:pt x="2641" y="1583"/>
                  </a:cubicBezTo>
                  <a:cubicBezTo>
                    <a:pt x="2838" y="1583"/>
                    <a:pt x="3034" y="1476"/>
                    <a:pt x="3150" y="1298"/>
                  </a:cubicBezTo>
                  <a:cubicBezTo>
                    <a:pt x="3319" y="1012"/>
                    <a:pt x="3221" y="646"/>
                    <a:pt x="2945" y="477"/>
                  </a:cubicBezTo>
                  <a:lnTo>
                    <a:pt x="2284" y="84"/>
                  </a:lnTo>
                  <a:cubicBezTo>
                    <a:pt x="2191" y="31"/>
                    <a:pt x="2086" y="4"/>
                    <a:pt x="1981" y="4"/>
                  </a:cubicBezTo>
                  <a:cubicBezTo>
                    <a:pt x="1876" y="4"/>
                    <a:pt x="1771" y="31"/>
                    <a:pt x="1678" y="84"/>
                  </a:cubicBezTo>
                  <a:lnTo>
                    <a:pt x="1330" y="299"/>
                  </a:lnTo>
                  <a:lnTo>
                    <a:pt x="982" y="84"/>
                  </a:lnTo>
                  <a:cubicBezTo>
                    <a:pt x="886" y="28"/>
                    <a:pt x="781" y="1"/>
                    <a:pt x="6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0"/>
            <p:cNvSpPr/>
            <p:nvPr/>
          </p:nvSpPr>
          <p:spPr>
            <a:xfrm>
              <a:off x="3848497" y="2533320"/>
              <a:ext cx="68232" cy="37443"/>
            </a:xfrm>
            <a:custGeom>
              <a:rect b="b" l="l" r="r" t="t"/>
              <a:pathLst>
                <a:path extrusionOk="0" h="1435" w="2615">
                  <a:moveTo>
                    <a:pt x="1522" y="0"/>
                  </a:moveTo>
                  <a:cubicBezTo>
                    <a:pt x="1414" y="0"/>
                    <a:pt x="1307" y="29"/>
                    <a:pt x="1214" y="87"/>
                  </a:cubicBezTo>
                  <a:lnTo>
                    <a:pt x="1098" y="150"/>
                  </a:lnTo>
                  <a:lnTo>
                    <a:pt x="982" y="87"/>
                  </a:lnTo>
                  <a:cubicBezTo>
                    <a:pt x="887" y="29"/>
                    <a:pt x="781" y="1"/>
                    <a:pt x="676" y="1"/>
                  </a:cubicBezTo>
                  <a:cubicBezTo>
                    <a:pt x="477" y="1"/>
                    <a:pt x="281" y="102"/>
                    <a:pt x="170" y="284"/>
                  </a:cubicBezTo>
                  <a:cubicBezTo>
                    <a:pt x="1" y="569"/>
                    <a:pt x="99" y="935"/>
                    <a:pt x="375" y="1104"/>
                  </a:cubicBezTo>
                  <a:lnTo>
                    <a:pt x="794" y="1354"/>
                  </a:lnTo>
                  <a:cubicBezTo>
                    <a:pt x="888" y="1408"/>
                    <a:pt x="993" y="1434"/>
                    <a:pt x="1099" y="1434"/>
                  </a:cubicBezTo>
                  <a:cubicBezTo>
                    <a:pt x="1205" y="1434"/>
                    <a:pt x="1312" y="1408"/>
                    <a:pt x="1410" y="1354"/>
                  </a:cubicBezTo>
                  <a:lnTo>
                    <a:pt x="1517" y="1283"/>
                  </a:lnTo>
                  <a:lnTo>
                    <a:pt x="1633" y="1354"/>
                  </a:lnTo>
                  <a:cubicBezTo>
                    <a:pt x="1731" y="1408"/>
                    <a:pt x="1838" y="1434"/>
                    <a:pt x="1945" y="1434"/>
                  </a:cubicBezTo>
                  <a:cubicBezTo>
                    <a:pt x="2142" y="1434"/>
                    <a:pt x="2338" y="1336"/>
                    <a:pt x="2454" y="1149"/>
                  </a:cubicBezTo>
                  <a:cubicBezTo>
                    <a:pt x="2614" y="872"/>
                    <a:pt x="2525" y="507"/>
                    <a:pt x="2249" y="337"/>
                  </a:cubicBezTo>
                  <a:lnTo>
                    <a:pt x="1829" y="87"/>
                  </a:lnTo>
                  <a:cubicBezTo>
                    <a:pt x="1736" y="29"/>
                    <a:pt x="1629" y="0"/>
                    <a:pt x="1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0"/>
            <p:cNvSpPr/>
            <p:nvPr/>
          </p:nvSpPr>
          <p:spPr>
            <a:xfrm>
              <a:off x="3830337" y="2611756"/>
              <a:ext cx="86627" cy="41174"/>
            </a:xfrm>
            <a:custGeom>
              <a:rect b="b" l="l" r="r" t="t"/>
              <a:pathLst>
                <a:path extrusionOk="0" h="1578" w="3320">
                  <a:moveTo>
                    <a:pt x="1981" y="1"/>
                  </a:moveTo>
                  <a:cubicBezTo>
                    <a:pt x="1876" y="1"/>
                    <a:pt x="1771" y="30"/>
                    <a:pt x="1678" y="88"/>
                  </a:cubicBezTo>
                  <a:lnTo>
                    <a:pt x="1330" y="293"/>
                  </a:lnTo>
                  <a:lnTo>
                    <a:pt x="982" y="88"/>
                  </a:lnTo>
                  <a:cubicBezTo>
                    <a:pt x="884" y="29"/>
                    <a:pt x="776" y="2"/>
                    <a:pt x="670" y="2"/>
                  </a:cubicBezTo>
                  <a:cubicBezTo>
                    <a:pt x="468" y="2"/>
                    <a:pt x="272" y="103"/>
                    <a:pt x="161" y="284"/>
                  </a:cubicBezTo>
                  <a:cubicBezTo>
                    <a:pt x="1" y="569"/>
                    <a:pt x="90" y="935"/>
                    <a:pt x="366" y="1105"/>
                  </a:cubicBezTo>
                  <a:lnTo>
                    <a:pt x="1027" y="1497"/>
                  </a:lnTo>
                  <a:cubicBezTo>
                    <a:pt x="1120" y="1551"/>
                    <a:pt x="1225" y="1577"/>
                    <a:pt x="1330" y="1577"/>
                  </a:cubicBezTo>
                  <a:cubicBezTo>
                    <a:pt x="1435" y="1577"/>
                    <a:pt x="1540" y="1551"/>
                    <a:pt x="1633" y="1497"/>
                  </a:cubicBezTo>
                  <a:lnTo>
                    <a:pt x="1981" y="1283"/>
                  </a:lnTo>
                  <a:lnTo>
                    <a:pt x="2329" y="1497"/>
                  </a:lnTo>
                  <a:cubicBezTo>
                    <a:pt x="2427" y="1551"/>
                    <a:pt x="2534" y="1577"/>
                    <a:pt x="2641" y="1577"/>
                  </a:cubicBezTo>
                  <a:cubicBezTo>
                    <a:pt x="2838" y="1577"/>
                    <a:pt x="3034" y="1479"/>
                    <a:pt x="3150" y="1292"/>
                  </a:cubicBezTo>
                  <a:cubicBezTo>
                    <a:pt x="3319" y="1007"/>
                    <a:pt x="3221" y="650"/>
                    <a:pt x="2945" y="480"/>
                  </a:cubicBezTo>
                  <a:lnTo>
                    <a:pt x="2284" y="88"/>
                  </a:lnTo>
                  <a:cubicBezTo>
                    <a:pt x="2191" y="30"/>
                    <a:pt x="2086" y="1"/>
                    <a:pt x="19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0"/>
            <p:cNvSpPr/>
            <p:nvPr/>
          </p:nvSpPr>
          <p:spPr>
            <a:xfrm>
              <a:off x="3794015" y="2691130"/>
              <a:ext cx="122948" cy="48558"/>
            </a:xfrm>
            <a:custGeom>
              <a:rect b="b" l="l" r="r" t="t"/>
              <a:pathLst>
                <a:path extrusionOk="0" h="1861" w="4712">
                  <a:moveTo>
                    <a:pt x="2909" y="1"/>
                  </a:moveTo>
                  <a:cubicBezTo>
                    <a:pt x="2804" y="1"/>
                    <a:pt x="2700" y="30"/>
                    <a:pt x="2606" y="88"/>
                  </a:cubicBezTo>
                  <a:lnTo>
                    <a:pt x="1794" y="578"/>
                  </a:lnTo>
                  <a:lnTo>
                    <a:pt x="982" y="88"/>
                  </a:lnTo>
                  <a:cubicBezTo>
                    <a:pt x="885" y="30"/>
                    <a:pt x="778" y="2"/>
                    <a:pt x="673" y="2"/>
                  </a:cubicBezTo>
                  <a:cubicBezTo>
                    <a:pt x="470" y="2"/>
                    <a:pt x="273" y="105"/>
                    <a:pt x="162" y="293"/>
                  </a:cubicBezTo>
                  <a:cubicBezTo>
                    <a:pt x="1" y="569"/>
                    <a:pt x="90" y="935"/>
                    <a:pt x="367" y="1105"/>
                  </a:cubicBezTo>
                  <a:lnTo>
                    <a:pt x="1491" y="1774"/>
                  </a:lnTo>
                  <a:cubicBezTo>
                    <a:pt x="1584" y="1832"/>
                    <a:pt x="1689" y="1861"/>
                    <a:pt x="1794" y="1861"/>
                  </a:cubicBezTo>
                  <a:cubicBezTo>
                    <a:pt x="1899" y="1861"/>
                    <a:pt x="2004" y="1832"/>
                    <a:pt x="2097" y="1774"/>
                  </a:cubicBezTo>
                  <a:lnTo>
                    <a:pt x="2909" y="1283"/>
                  </a:lnTo>
                  <a:lnTo>
                    <a:pt x="3721" y="1774"/>
                  </a:lnTo>
                  <a:cubicBezTo>
                    <a:pt x="3819" y="1827"/>
                    <a:pt x="3926" y="1854"/>
                    <a:pt x="4033" y="1854"/>
                  </a:cubicBezTo>
                  <a:cubicBezTo>
                    <a:pt x="4230" y="1854"/>
                    <a:pt x="4426" y="1756"/>
                    <a:pt x="4542" y="1569"/>
                  </a:cubicBezTo>
                  <a:cubicBezTo>
                    <a:pt x="4711" y="1292"/>
                    <a:pt x="4613" y="926"/>
                    <a:pt x="4337" y="757"/>
                  </a:cubicBezTo>
                  <a:lnTo>
                    <a:pt x="3213" y="88"/>
                  </a:lnTo>
                  <a:cubicBezTo>
                    <a:pt x="3119" y="30"/>
                    <a:pt x="3014" y="1"/>
                    <a:pt x="2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0"/>
            <p:cNvSpPr/>
            <p:nvPr/>
          </p:nvSpPr>
          <p:spPr>
            <a:xfrm>
              <a:off x="3448128" y="2704568"/>
              <a:ext cx="291218" cy="136203"/>
            </a:xfrm>
            <a:custGeom>
              <a:rect b="b" l="l" r="r" t="t"/>
              <a:pathLst>
                <a:path extrusionOk="0" h="5220" w="11161">
                  <a:moveTo>
                    <a:pt x="4407" y="2481"/>
                  </a:moveTo>
                  <a:cubicBezTo>
                    <a:pt x="4737" y="2481"/>
                    <a:pt x="4996" y="2740"/>
                    <a:pt x="4996" y="3061"/>
                  </a:cubicBezTo>
                  <a:cubicBezTo>
                    <a:pt x="4996" y="3391"/>
                    <a:pt x="4737" y="3650"/>
                    <a:pt x="4407" y="3650"/>
                  </a:cubicBezTo>
                  <a:cubicBezTo>
                    <a:pt x="4086" y="3650"/>
                    <a:pt x="3827" y="3391"/>
                    <a:pt x="3827" y="3061"/>
                  </a:cubicBezTo>
                  <a:cubicBezTo>
                    <a:pt x="3827" y="2740"/>
                    <a:pt x="4086" y="2481"/>
                    <a:pt x="4407" y="2481"/>
                  </a:cubicBezTo>
                  <a:close/>
                  <a:moveTo>
                    <a:pt x="6754" y="2481"/>
                  </a:moveTo>
                  <a:cubicBezTo>
                    <a:pt x="7075" y="2481"/>
                    <a:pt x="7333" y="2740"/>
                    <a:pt x="7333" y="3061"/>
                  </a:cubicBezTo>
                  <a:cubicBezTo>
                    <a:pt x="7333" y="3391"/>
                    <a:pt x="7075" y="3650"/>
                    <a:pt x="6754" y="3650"/>
                  </a:cubicBezTo>
                  <a:cubicBezTo>
                    <a:pt x="6432" y="3650"/>
                    <a:pt x="6165" y="3391"/>
                    <a:pt x="6165" y="3061"/>
                  </a:cubicBezTo>
                  <a:cubicBezTo>
                    <a:pt x="6165" y="2740"/>
                    <a:pt x="6432" y="2481"/>
                    <a:pt x="6754" y="2481"/>
                  </a:cubicBezTo>
                  <a:close/>
                  <a:moveTo>
                    <a:pt x="10554" y="1"/>
                  </a:moveTo>
                  <a:cubicBezTo>
                    <a:pt x="9100" y="1018"/>
                    <a:pt x="7369" y="1562"/>
                    <a:pt x="5558" y="1562"/>
                  </a:cubicBezTo>
                  <a:cubicBezTo>
                    <a:pt x="3792" y="1562"/>
                    <a:pt x="2106" y="1045"/>
                    <a:pt x="678" y="81"/>
                  </a:cubicBezTo>
                  <a:lnTo>
                    <a:pt x="36" y="4551"/>
                  </a:lnTo>
                  <a:cubicBezTo>
                    <a:pt x="0" y="4800"/>
                    <a:pt x="125" y="5050"/>
                    <a:pt x="375" y="5166"/>
                  </a:cubicBezTo>
                  <a:cubicBezTo>
                    <a:pt x="455" y="5202"/>
                    <a:pt x="544" y="5220"/>
                    <a:pt x="625" y="5220"/>
                  </a:cubicBezTo>
                  <a:lnTo>
                    <a:pt x="10536" y="5220"/>
                  </a:lnTo>
                  <a:cubicBezTo>
                    <a:pt x="10625" y="5220"/>
                    <a:pt x="10706" y="5202"/>
                    <a:pt x="10786" y="5166"/>
                  </a:cubicBezTo>
                  <a:cubicBezTo>
                    <a:pt x="11027" y="5050"/>
                    <a:pt x="11161" y="4800"/>
                    <a:pt x="11125" y="4560"/>
                  </a:cubicBezTo>
                  <a:lnTo>
                    <a:pt x="105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70"/>
          <p:cNvGrpSpPr/>
          <p:nvPr/>
        </p:nvGrpSpPr>
        <p:grpSpPr>
          <a:xfrm>
            <a:off x="2983949" y="1621444"/>
            <a:ext cx="351285" cy="326637"/>
            <a:chOff x="4617819" y="2337963"/>
            <a:chExt cx="520963" cy="484409"/>
          </a:xfrm>
        </p:grpSpPr>
        <p:sp>
          <p:nvSpPr>
            <p:cNvPr id="938" name="Google Shape;938;p70"/>
            <p:cNvSpPr/>
            <p:nvPr/>
          </p:nvSpPr>
          <p:spPr>
            <a:xfrm>
              <a:off x="4765165" y="2337963"/>
              <a:ext cx="224422" cy="77312"/>
            </a:xfrm>
            <a:custGeom>
              <a:rect b="b" l="l" r="r" t="t"/>
              <a:pathLst>
                <a:path extrusionOk="0" h="2963" w="8601">
                  <a:moveTo>
                    <a:pt x="2650" y="0"/>
                  </a:moveTo>
                  <a:cubicBezTo>
                    <a:pt x="1892" y="0"/>
                    <a:pt x="1169" y="420"/>
                    <a:pt x="670" y="1151"/>
                  </a:cubicBezTo>
                  <a:cubicBezTo>
                    <a:pt x="322" y="1660"/>
                    <a:pt x="90" y="2284"/>
                    <a:pt x="1" y="2962"/>
                  </a:cubicBezTo>
                  <a:lnTo>
                    <a:pt x="1348" y="2962"/>
                  </a:lnTo>
                  <a:cubicBezTo>
                    <a:pt x="1526" y="2034"/>
                    <a:pt x="2061" y="1330"/>
                    <a:pt x="2650" y="1330"/>
                  </a:cubicBezTo>
                  <a:lnTo>
                    <a:pt x="5951" y="1330"/>
                  </a:lnTo>
                  <a:cubicBezTo>
                    <a:pt x="6540" y="1330"/>
                    <a:pt x="7075" y="2034"/>
                    <a:pt x="7253" y="2962"/>
                  </a:cubicBezTo>
                  <a:lnTo>
                    <a:pt x="8600" y="2962"/>
                  </a:lnTo>
                  <a:cubicBezTo>
                    <a:pt x="8511" y="2284"/>
                    <a:pt x="8279" y="1660"/>
                    <a:pt x="7931" y="1151"/>
                  </a:cubicBezTo>
                  <a:cubicBezTo>
                    <a:pt x="7432" y="420"/>
                    <a:pt x="6709" y="0"/>
                    <a:pt x="59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0"/>
            <p:cNvSpPr/>
            <p:nvPr/>
          </p:nvSpPr>
          <p:spPr>
            <a:xfrm>
              <a:off x="4666691" y="2381878"/>
              <a:ext cx="34729" cy="33398"/>
            </a:xfrm>
            <a:custGeom>
              <a:rect b="b" l="l" r="r" t="t"/>
              <a:pathLst>
                <a:path extrusionOk="0" h="1280" w="1331">
                  <a:moveTo>
                    <a:pt x="669" y="1"/>
                  </a:moveTo>
                  <a:cubicBezTo>
                    <a:pt x="649" y="1"/>
                    <a:pt x="628" y="2"/>
                    <a:pt x="608" y="3"/>
                  </a:cubicBezTo>
                  <a:cubicBezTo>
                    <a:pt x="269" y="30"/>
                    <a:pt x="1" y="342"/>
                    <a:pt x="1" y="681"/>
                  </a:cubicBezTo>
                  <a:lnTo>
                    <a:pt x="1" y="1279"/>
                  </a:lnTo>
                  <a:lnTo>
                    <a:pt x="1330" y="1279"/>
                  </a:lnTo>
                  <a:lnTo>
                    <a:pt x="1330" y="664"/>
                  </a:lnTo>
                  <a:cubicBezTo>
                    <a:pt x="1330" y="300"/>
                    <a:pt x="1034" y="1"/>
                    <a:pt x="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0"/>
            <p:cNvSpPr/>
            <p:nvPr/>
          </p:nvSpPr>
          <p:spPr>
            <a:xfrm>
              <a:off x="5055448" y="2381878"/>
              <a:ext cx="34468" cy="33398"/>
            </a:xfrm>
            <a:custGeom>
              <a:rect b="b" l="l" r="r" t="t"/>
              <a:pathLst>
                <a:path extrusionOk="0" h="1280" w="1321">
                  <a:moveTo>
                    <a:pt x="659" y="1"/>
                  </a:moveTo>
                  <a:cubicBezTo>
                    <a:pt x="639" y="1"/>
                    <a:pt x="618" y="2"/>
                    <a:pt x="598" y="3"/>
                  </a:cubicBezTo>
                  <a:cubicBezTo>
                    <a:pt x="268" y="30"/>
                    <a:pt x="0" y="342"/>
                    <a:pt x="0" y="681"/>
                  </a:cubicBezTo>
                  <a:lnTo>
                    <a:pt x="0" y="1279"/>
                  </a:lnTo>
                  <a:lnTo>
                    <a:pt x="1320" y="1279"/>
                  </a:lnTo>
                  <a:lnTo>
                    <a:pt x="1320" y="664"/>
                  </a:lnTo>
                  <a:cubicBezTo>
                    <a:pt x="1320" y="300"/>
                    <a:pt x="1024" y="1"/>
                    <a:pt x="6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0"/>
            <p:cNvSpPr/>
            <p:nvPr/>
          </p:nvSpPr>
          <p:spPr>
            <a:xfrm>
              <a:off x="4617819" y="2449928"/>
              <a:ext cx="520963" cy="372444"/>
            </a:xfrm>
            <a:custGeom>
              <a:rect b="b" l="l" r="r" t="t"/>
              <a:pathLst>
                <a:path extrusionOk="0" h="14274" w="19966">
                  <a:moveTo>
                    <a:pt x="17414" y="1749"/>
                  </a:moveTo>
                  <a:cubicBezTo>
                    <a:pt x="17745" y="1749"/>
                    <a:pt x="18048" y="2017"/>
                    <a:pt x="18075" y="2338"/>
                  </a:cubicBezTo>
                  <a:cubicBezTo>
                    <a:pt x="18110" y="2721"/>
                    <a:pt x="17807" y="3042"/>
                    <a:pt x="17414" y="3042"/>
                  </a:cubicBezTo>
                  <a:lnTo>
                    <a:pt x="13489" y="3042"/>
                  </a:lnTo>
                  <a:cubicBezTo>
                    <a:pt x="14479" y="3899"/>
                    <a:pt x="15157" y="5103"/>
                    <a:pt x="15318" y="6468"/>
                  </a:cubicBezTo>
                  <a:lnTo>
                    <a:pt x="17406" y="6468"/>
                  </a:lnTo>
                  <a:cubicBezTo>
                    <a:pt x="17736" y="6468"/>
                    <a:pt x="18048" y="6745"/>
                    <a:pt x="18075" y="7075"/>
                  </a:cubicBezTo>
                  <a:cubicBezTo>
                    <a:pt x="18110" y="7467"/>
                    <a:pt x="17807" y="7797"/>
                    <a:pt x="17414" y="7797"/>
                  </a:cubicBezTo>
                  <a:lnTo>
                    <a:pt x="15318" y="7797"/>
                  </a:lnTo>
                  <a:cubicBezTo>
                    <a:pt x="15157" y="9162"/>
                    <a:pt x="14479" y="10367"/>
                    <a:pt x="13489" y="11232"/>
                  </a:cubicBezTo>
                  <a:lnTo>
                    <a:pt x="17406" y="11232"/>
                  </a:lnTo>
                  <a:cubicBezTo>
                    <a:pt x="17736" y="11232"/>
                    <a:pt x="18048" y="11500"/>
                    <a:pt x="18084" y="11830"/>
                  </a:cubicBezTo>
                  <a:cubicBezTo>
                    <a:pt x="18119" y="12222"/>
                    <a:pt x="17807" y="12552"/>
                    <a:pt x="17423" y="12552"/>
                  </a:cubicBezTo>
                  <a:lnTo>
                    <a:pt x="2543" y="12552"/>
                  </a:lnTo>
                  <a:cubicBezTo>
                    <a:pt x="2204" y="12552"/>
                    <a:pt x="1892" y="12285"/>
                    <a:pt x="1865" y="11955"/>
                  </a:cubicBezTo>
                  <a:cubicBezTo>
                    <a:pt x="1829" y="11562"/>
                    <a:pt x="2142" y="11232"/>
                    <a:pt x="2525" y="11232"/>
                  </a:cubicBezTo>
                  <a:lnTo>
                    <a:pt x="6406" y="11232"/>
                  </a:lnTo>
                  <a:cubicBezTo>
                    <a:pt x="5416" y="10367"/>
                    <a:pt x="4738" y="9162"/>
                    <a:pt x="4577" y="7797"/>
                  </a:cubicBezTo>
                  <a:lnTo>
                    <a:pt x="2543" y="7797"/>
                  </a:lnTo>
                  <a:cubicBezTo>
                    <a:pt x="2213" y="7797"/>
                    <a:pt x="1901" y="7530"/>
                    <a:pt x="1865" y="7191"/>
                  </a:cubicBezTo>
                  <a:cubicBezTo>
                    <a:pt x="1838" y="6798"/>
                    <a:pt x="2142" y="6468"/>
                    <a:pt x="2525" y="6468"/>
                  </a:cubicBezTo>
                  <a:lnTo>
                    <a:pt x="4577" y="6468"/>
                  </a:lnTo>
                  <a:cubicBezTo>
                    <a:pt x="4738" y="5103"/>
                    <a:pt x="5416" y="3899"/>
                    <a:pt x="6406" y="3042"/>
                  </a:cubicBezTo>
                  <a:lnTo>
                    <a:pt x="2525" y="3042"/>
                  </a:lnTo>
                  <a:cubicBezTo>
                    <a:pt x="2204" y="3042"/>
                    <a:pt x="1901" y="2775"/>
                    <a:pt x="1865" y="2454"/>
                  </a:cubicBezTo>
                  <a:cubicBezTo>
                    <a:pt x="1838" y="2070"/>
                    <a:pt x="2142" y="1749"/>
                    <a:pt x="2525" y="1749"/>
                  </a:cubicBezTo>
                  <a:close/>
                  <a:moveTo>
                    <a:pt x="1134" y="0"/>
                  </a:moveTo>
                  <a:cubicBezTo>
                    <a:pt x="509" y="0"/>
                    <a:pt x="1" y="500"/>
                    <a:pt x="1" y="1124"/>
                  </a:cubicBezTo>
                  <a:lnTo>
                    <a:pt x="1" y="13186"/>
                  </a:lnTo>
                  <a:cubicBezTo>
                    <a:pt x="1" y="13783"/>
                    <a:pt x="491" y="14274"/>
                    <a:pt x="1089" y="14274"/>
                  </a:cubicBezTo>
                  <a:lnTo>
                    <a:pt x="18574" y="14274"/>
                  </a:lnTo>
                  <a:cubicBezTo>
                    <a:pt x="19341" y="14274"/>
                    <a:pt x="19966" y="13650"/>
                    <a:pt x="19966" y="12882"/>
                  </a:cubicBezTo>
                  <a:lnTo>
                    <a:pt x="19966" y="955"/>
                  </a:lnTo>
                  <a:cubicBezTo>
                    <a:pt x="19966" y="429"/>
                    <a:pt x="19538" y="0"/>
                    <a:pt x="190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0"/>
            <p:cNvSpPr/>
            <p:nvPr/>
          </p:nvSpPr>
          <p:spPr>
            <a:xfrm>
              <a:off x="4770749" y="2529772"/>
              <a:ext cx="213254" cy="213228"/>
            </a:xfrm>
            <a:custGeom>
              <a:rect b="b" l="l" r="r" t="t"/>
              <a:pathLst>
                <a:path extrusionOk="0" h="8172" w="8173">
                  <a:moveTo>
                    <a:pt x="4122" y="2139"/>
                  </a:moveTo>
                  <a:cubicBezTo>
                    <a:pt x="4495" y="2139"/>
                    <a:pt x="4791" y="2438"/>
                    <a:pt x="4791" y="2801"/>
                  </a:cubicBezTo>
                  <a:lnTo>
                    <a:pt x="4791" y="3720"/>
                  </a:lnTo>
                  <a:lnTo>
                    <a:pt x="5514" y="4229"/>
                  </a:lnTo>
                  <a:cubicBezTo>
                    <a:pt x="5817" y="4434"/>
                    <a:pt x="5889" y="4844"/>
                    <a:pt x="5683" y="5148"/>
                  </a:cubicBezTo>
                  <a:cubicBezTo>
                    <a:pt x="5559" y="5335"/>
                    <a:pt x="5344" y="5433"/>
                    <a:pt x="5139" y="5433"/>
                  </a:cubicBezTo>
                  <a:cubicBezTo>
                    <a:pt x="5005" y="5433"/>
                    <a:pt x="4881" y="5397"/>
                    <a:pt x="4765" y="5317"/>
                  </a:cubicBezTo>
                  <a:lnTo>
                    <a:pt x="4122" y="4880"/>
                  </a:lnTo>
                  <a:lnTo>
                    <a:pt x="3462" y="5353"/>
                  </a:lnTo>
                  <a:cubicBezTo>
                    <a:pt x="3346" y="5433"/>
                    <a:pt x="3212" y="5478"/>
                    <a:pt x="3078" y="5478"/>
                  </a:cubicBezTo>
                  <a:cubicBezTo>
                    <a:pt x="2873" y="5478"/>
                    <a:pt x="2668" y="5380"/>
                    <a:pt x="2534" y="5201"/>
                  </a:cubicBezTo>
                  <a:cubicBezTo>
                    <a:pt x="2329" y="4898"/>
                    <a:pt x="2392" y="4488"/>
                    <a:pt x="2695" y="4273"/>
                  </a:cubicBezTo>
                  <a:lnTo>
                    <a:pt x="3462" y="3720"/>
                  </a:lnTo>
                  <a:lnTo>
                    <a:pt x="3462" y="2819"/>
                  </a:lnTo>
                  <a:cubicBezTo>
                    <a:pt x="3462" y="2480"/>
                    <a:pt x="3730" y="2168"/>
                    <a:pt x="4060" y="2141"/>
                  </a:cubicBezTo>
                  <a:cubicBezTo>
                    <a:pt x="4081" y="2139"/>
                    <a:pt x="4102" y="2139"/>
                    <a:pt x="4122" y="2139"/>
                  </a:cubicBezTo>
                  <a:close/>
                  <a:moveTo>
                    <a:pt x="4087" y="0"/>
                  </a:moveTo>
                  <a:cubicBezTo>
                    <a:pt x="1830" y="0"/>
                    <a:pt x="1" y="1838"/>
                    <a:pt x="1" y="4086"/>
                  </a:cubicBezTo>
                  <a:cubicBezTo>
                    <a:pt x="1" y="6343"/>
                    <a:pt x="1830" y="8172"/>
                    <a:pt x="4087" y="8172"/>
                  </a:cubicBezTo>
                  <a:cubicBezTo>
                    <a:pt x="6344" y="8172"/>
                    <a:pt x="8172" y="6343"/>
                    <a:pt x="8172" y="4086"/>
                  </a:cubicBezTo>
                  <a:cubicBezTo>
                    <a:pt x="8172" y="1838"/>
                    <a:pt x="6344" y="0"/>
                    <a:pt x="40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70"/>
          <p:cNvGrpSpPr/>
          <p:nvPr/>
        </p:nvGrpSpPr>
        <p:grpSpPr>
          <a:xfrm>
            <a:off x="4395175" y="1611256"/>
            <a:ext cx="353647" cy="347013"/>
            <a:chOff x="5227453" y="2322829"/>
            <a:chExt cx="524465" cy="514627"/>
          </a:xfrm>
        </p:grpSpPr>
        <p:sp>
          <p:nvSpPr>
            <p:cNvPr id="944" name="Google Shape;944;p70"/>
            <p:cNvSpPr/>
            <p:nvPr/>
          </p:nvSpPr>
          <p:spPr>
            <a:xfrm>
              <a:off x="5597110" y="2322829"/>
              <a:ext cx="134324" cy="159712"/>
            </a:xfrm>
            <a:custGeom>
              <a:rect b="b" l="l" r="r" t="t"/>
              <a:pathLst>
                <a:path extrusionOk="0" h="6121" w="5148">
                  <a:moveTo>
                    <a:pt x="2427" y="1"/>
                  </a:moveTo>
                  <a:cubicBezTo>
                    <a:pt x="1107" y="1"/>
                    <a:pt x="27" y="1116"/>
                    <a:pt x="0" y="2498"/>
                  </a:cubicBezTo>
                  <a:lnTo>
                    <a:pt x="1686" y="2498"/>
                  </a:lnTo>
                  <a:cubicBezTo>
                    <a:pt x="1981" y="2498"/>
                    <a:pt x="2249" y="2713"/>
                    <a:pt x="2275" y="3016"/>
                  </a:cubicBezTo>
                  <a:cubicBezTo>
                    <a:pt x="2320" y="3364"/>
                    <a:pt x="2043" y="3667"/>
                    <a:pt x="1695" y="3667"/>
                  </a:cubicBezTo>
                  <a:lnTo>
                    <a:pt x="0" y="3667"/>
                  </a:lnTo>
                  <a:lnTo>
                    <a:pt x="0" y="5532"/>
                  </a:lnTo>
                  <a:cubicBezTo>
                    <a:pt x="0" y="5612"/>
                    <a:pt x="9" y="5692"/>
                    <a:pt x="45" y="5763"/>
                  </a:cubicBezTo>
                  <a:cubicBezTo>
                    <a:pt x="143" y="5995"/>
                    <a:pt x="357" y="6120"/>
                    <a:pt x="580" y="6120"/>
                  </a:cubicBezTo>
                  <a:cubicBezTo>
                    <a:pt x="607" y="6120"/>
                    <a:pt x="4630" y="5612"/>
                    <a:pt x="4630" y="5612"/>
                  </a:cubicBezTo>
                  <a:cubicBezTo>
                    <a:pt x="4925" y="5576"/>
                    <a:pt x="5148" y="5326"/>
                    <a:pt x="5148" y="5023"/>
                  </a:cubicBezTo>
                  <a:lnTo>
                    <a:pt x="5148" y="2552"/>
                  </a:lnTo>
                  <a:cubicBezTo>
                    <a:pt x="5148" y="1142"/>
                    <a:pt x="4059" y="1"/>
                    <a:pt x="27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0"/>
            <p:cNvSpPr/>
            <p:nvPr/>
          </p:nvSpPr>
          <p:spPr>
            <a:xfrm>
              <a:off x="5234889" y="2484396"/>
              <a:ext cx="39139" cy="62622"/>
            </a:xfrm>
            <a:custGeom>
              <a:rect b="b" l="l" r="r" t="t"/>
              <a:pathLst>
                <a:path extrusionOk="0" h="2400" w="1500">
                  <a:moveTo>
                    <a:pt x="599" y="1"/>
                  </a:moveTo>
                  <a:cubicBezTo>
                    <a:pt x="300" y="1"/>
                    <a:pt x="1" y="212"/>
                    <a:pt x="10" y="615"/>
                  </a:cubicBezTo>
                  <a:cubicBezTo>
                    <a:pt x="37" y="812"/>
                    <a:pt x="1" y="1186"/>
                    <a:pt x="144" y="1356"/>
                  </a:cubicBezTo>
                  <a:lnTo>
                    <a:pt x="296" y="1579"/>
                  </a:lnTo>
                  <a:lnTo>
                    <a:pt x="313" y="1846"/>
                  </a:lnTo>
                  <a:cubicBezTo>
                    <a:pt x="331" y="2159"/>
                    <a:pt x="590" y="2399"/>
                    <a:pt x="893" y="2399"/>
                  </a:cubicBezTo>
                  <a:cubicBezTo>
                    <a:pt x="1232" y="2399"/>
                    <a:pt x="1500" y="2114"/>
                    <a:pt x="1482" y="1784"/>
                  </a:cubicBezTo>
                  <a:lnTo>
                    <a:pt x="1455" y="1347"/>
                  </a:lnTo>
                  <a:cubicBezTo>
                    <a:pt x="1455" y="1151"/>
                    <a:pt x="1295" y="972"/>
                    <a:pt x="1197" y="820"/>
                  </a:cubicBezTo>
                  <a:lnTo>
                    <a:pt x="1179" y="553"/>
                  </a:lnTo>
                  <a:cubicBezTo>
                    <a:pt x="1149" y="180"/>
                    <a:pt x="874" y="1"/>
                    <a:pt x="5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0"/>
            <p:cNvSpPr/>
            <p:nvPr/>
          </p:nvSpPr>
          <p:spPr>
            <a:xfrm>
              <a:off x="5227453" y="2566745"/>
              <a:ext cx="208818" cy="174167"/>
            </a:xfrm>
            <a:custGeom>
              <a:rect b="b" l="l" r="r" t="t"/>
              <a:pathLst>
                <a:path extrusionOk="0" h="6675" w="8003">
                  <a:moveTo>
                    <a:pt x="4335" y="1"/>
                  </a:moveTo>
                  <a:cubicBezTo>
                    <a:pt x="4324" y="1"/>
                    <a:pt x="4312" y="1"/>
                    <a:pt x="4301" y="2"/>
                  </a:cubicBezTo>
                  <a:cubicBezTo>
                    <a:pt x="4149" y="2"/>
                    <a:pt x="3997" y="73"/>
                    <a:pt x="3899" y="189"/>
                  </a:cubicBezTo>
                  <a:lnTo>
                    <a:pt x="224" y="4150"/>
                  </a:lnTo>
                  <a:cubicBezTo>
                    <a:pt x="1" y="4391"/>
                    <a:pt x="19" y="4757"/>
                    <a:pt x="251" y="4980"/>
                  </a:cubicBezTo>
                  <a:lnTo>
                    <a:pt x="1865" y="6469"/>
                  </a:lnTo>
                  <a:cubicBezTo>
                    <a:pt x="2186" y="6202"/>
                    <a:pt x="2588" y="6041"/>
                    <a:pt x="3016" y="6041"/>
                  </a:cubicBezTo>
                  <a:cubicBezTo>
                    <a:pt x="3266" y="6041"/>
                    <a:pt x="3516" y="6095"/>
                    <a:pt x="3748" y="6202"/>
                  </a:cubicBezTo>
                  <a:lnTo>
                    <a:pt x="4765" y="6675"/>
                  </a:lnTo>
                  <a:lnTo>
                    <a:pt x="8003" y="3195"/>
                  </a:lnTo>
                  <a:lnTo>
                    <a:pt x="4720" y="153"/>
                  </a:lnTo>
                  <a:cubicBezTo>
                    <a:pt x="4621" y="54"/>
                    <a:pt x="4483" y="1"/>
                    <a:pt x="4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0"/>
            <p:cNvSpPr/>
            <p:nvPr/>
          </p:nvSpPr>
          <p:spPr>
            <a:xfrm>
              <a:off x="5295659" y="2427697"/>
              <a:ext cx="39608" cy="72067"/>
            </a:xfrm>
            <a:custGeom>
              <a:rect b="b" l="l" r="r" t="t"/>
              <a:pathLst>
                <a:path extrusionOk="0" h="2762" w="1518">
                  <a:moveTo>
                    <a:pt x="698" y="0"/>
                  </a:moveTo>
                  <a:cubicBezTo>
                    <a:pt x="434" y="0"/>
                    <a:pt x="171" y="164"/>
                    <a:pt x="126" y="513"/>
                  </a:cubicBezTo>
                  <a:cubicBezTo>
                    <a:pt x="117" y="736"/>
                    <a:pt x="1" y="1191"/>
                    <a:pt x="126" y="1397"/>
                  </a:cubicBezTo>
                  <a:lnTo>
                    <a:pt x="295" y="1736"/>
                  </a:lnTo>
                  <a:lnTo>
                    <a:pt x="259" y="2119"/>
                  </a:lnTo>
                  <a:cubicBezTo>
                    <a:pt x="224" y="2453"/>
                    <a:pt x="493" y="2762"/>
                    <a:pt x="825" y="2762"/>
                  </a:cubicBezTo>
                  <a:cubicBezTo>
                    <a:pt x="830" y="2762"/>
                    <a:pt x="834" y="2762"/>
                    <a:pt x="839" y="2761"/>
                  </a:cubicBezTo>
                  <a:cubicBezTo>
                    <a:pt x="1134" y="2761"/>
                    <a:pt x="1392" y="2538"/>
                    <a:pt x="1419" y="2244"/>
                  </a:cubicBezTo>
                  <a:lnTo>
                    <a:pt x="1482" y="1691"/>
                  </a:lnTo>
                  <a:cubicBezTo>
                    <a:pt x="1517" y="1477"/>
                    <a:pt x="1330" y="1200"/>
                    <a:pt x="1250" y="1022"/>
                  </a:cubicBezTo>
                  <a:lnTo>
                    <a:pt x="1285" y="638"/>
                  </a:lnTo>
                  <a:cubicBezTo>
                    <a:pt x="1319" y="225"/>
                    <a:pt x="1008" y="0"/>
                    <a:pt x="6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0"/>
            <p:cNvSpPr/>
            <p:nvPr/>
          </p:nvSpPr>
          <p:spPr>
            <a:xfrm>
              <a:off x="5428185" y="2518552"/>
              <a:ext cx="76294" cy="66171"/>
            </a:xfrm>
            <a:custGeom>
              <a:rect b="b" l="l" r="r" t="t"/>
              <a:pathLst>
                <a:path extrusionOk="0" h="2536" w="2924">
                  <a:moveTo>
                    <a:pt x="2090" y="1"/>
                  </a:moveTo>
                  <a:cubicBezTo>
                    <a:pt x="1973" y="1"/>
                    <a:pt x="1850" y="39"/>
                    <a:pt x="1728" y="127"/>
                  </a:cubicBezTo>
                  <a:cubicBezTo>
                    <a:pt x="1586" y="261"/>
                    <a:pt x="1122" y="546"/>
                    <a:pt x="1050" y="734"/>
                  </a:cubicBezTo>
                  <a:lnTo>
                    <a:pt x="836" y="1189"/>
                  </a:lnTo>
                  <a:lnTo>
                    <a:pt x="444" y="1492"/>
                  </a:lnTo>
                  <a:cubicBezTo>
                    <a:pt x="0" y="1829"/>
                    <a:pt x="253" y="2536"/>
                    <a:pt x="791" y="2536"/>
                  </a:cubicBezTo>
                  <a:cubicBezTo>
                    <a:pt x="794" y="2536"/>
                    <a:pt x="797" y="2536"/>
                    <a:pt x="801" y="2536"/>
                  </a:cubicBezTo>
                  <a:cubicBezTo>
                    <a:pt x="926" y="2536"/>
                    <a:pt x="1050" y="2500"/>
                    <a:pt x="1157" y="2420"/>
                  </a:cubicBezTo>
                  <a:lnTo>
                    <a:pt x="1666" y="2018"/>
                  </a:lnTo>
                  <a:cubicBezTo>
                    <a:pt x="1827" y="1920"/>
                    <a:pt x="1960" y="1528"/>
                    <a:pt x="2050" y="1358"/>
                  </a:cubicBezTo>
                  <a:lnTo>
                    <a:pt x="2442" y="1055"/>
                  </a:lnTo>
                  <a:cubicBezTo>
                    <a:pt x="2924" y="652"/>
                    <a:pt x="2571" y="1"/>
                    <a:pt x="20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0"/>
            <p:cNvSpPr/>
            <p:nvPr/>
          </p:nvSpPr>
          <p:spPr>
            <a:xfrm>
              <a:off x="5373990" y="2451128"/>
              <a:ext cx="67397" cy="73085"/>
            </a:xfrm>
            <a:custGeom>
              <a:rect b="b" l="l" r="r" t="t"/>
              <a:pathLst>
                <a:path extrusionOk="0" h="2801" w="2583">
                  <a:moveTo>
                    <a:pt x="1766" y="0"/>
                  </a:moveTo>
                  <a:cubicBezTo>
                    <a:pt x="1620" y="0"/>
                    <a:pt x="1467" y="60"/>
                    <a:pt x="1334" y="204"/>
                  </a:cubicBezTo>
                  <a:cubicBezTo>
                    <a:pt x="1200" y="374"/>
                    <a:pt x="781" y="739"/>
                    <a:pt x="763" y="971"/>
                  </a:cubicBezTo>
                  <a:lnTo>
                    <a:pt x="665" y="1453"/>
                  </a:lnTo>
                  <a:lnTo>
                    <a:pt x="335" y="1837"/>
                  </a:lnTo>
                  <a:cubicBezTo>
                    <a:pt x="1" y="2189"/>
                    <a:pt x="274" y="2801"/>
                    <a:pt x="752" y="2801"/>
                  </a:cubicBezTo>
                  <a:cubicBezTo>
                    <a:pt x="759" y="2801"/>
                    <a:pt x="765" y="2800"/>
                    <a:pt x="772" y="2800"/>
                  </a:cubicBezTo>
                  <a:cubicBezTo>
                    <a:pt x="933" y="2800"/>
                    <a:pt x="1093" y="2738"/>
                    <a:pt x="1209" y="2604"/>
                  </a:cubicBezTo>
                  <a:lnTo>
                    <a:pt x="1647" y="2113"/>
                  </a:lnTo>
                  <a:cubicBezTo>
                    <a:pt x="1807" y="1962"/>
                    <a:pt x="1825" y="1551"/>
                    <a:pt x="1878" y="1346"/>
                  </a:cubicBezTo>
                  <a:lnTo>
                    <a:pt x="2209" y="971"/>
                  </a:lnTo>
                  <a:cubicBezTo>
                    <a:pt x="2582" y="531"/>
                    <a:pt x="2202" y="0"/>
                    <a:pt x="17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0"/>
            <p:cNvSpPr/>
            <p:nvPr/>
          </p:nvSpPr>
          <p:spPr>
            <a:xfrm>
              <a:off x="5485615" y="2672682"/>
              <a:ext cx="114311" cy="164774"/>
            </a:xfrm>
            <a:custGeom>
              <a:rect b="b" l="l" r="r" t="t"/>
              <a:pathLst>
                <a:path extrusionOk="0" h="6315" w="4381">
                  <a:moveTo>
                    <a:pt x="3783" y="1"/>
                  </a:moveTo>
                  <a:lnTo>
                    <a:pt x="3033" y="830"/>
                  </a:lnTo>
                  <a:cubicBezTo>
                    <a:pt x="2989" y="875"/>
                    <a:pt x="2953" y="929"/>
                    <a:pt x="2926" y="991"/>
                  </a:cubicBezTo>
                  <a:lnTo>
                    <a:pt x="1258" y="4898"/>
                  </a:lnTo>
                  <a:lnTo>
                    <a:pt x="964" y="4729"/>
                  </a:lnTo>
                  <a:cubicBezTo>
                    <a:pt x="871" y="4677"/>
                    <a:pt x="771" y="4652"/>
                    <a:pt x="672" y="4652"/>
                  </a:cubicBezTo>
                  <a:cubicBezTo>
                    <a:pt x="467" y="4652"/>
                    <a:pt x="269" y="4759"/>
                    <a:pt x="161" y="4952"/>
                  </a:cubicBezTo>
                  <a:cubicBezTo>
                    <a:pt x="0" y="5228"/>
                    <a:pt x="98" y="5585"/>
                    <a:pt x="384" y="5746"/>
                  </a:cubicBezTo>
                  <a:lnTo>
                    <a:pt x="1249" y="6237"/>
                  </a:lnTo>
                  <a:cubicBezTo>
                    <a:pt x="1334" y="6290"/>
                    <a:pt x="1431" y="6315"/>
                    <a:pt x="1528" y="6315"/>
                  </a:cubicBezTo>
                  <a:cubicBezTo>
                    <a:pt x="1754" y="6315"/>
                    <a:pt x="1982" y="6179"/>
                    <a:pt x="2070" y="5960"/>
                  </a:cubicBezTo>
                  <a:lnTo>
                    <a:pt x="3970" y="1535"/>
                  </a:lnTo>
                  <a:lnTo>
                    <a:pt x="4380" y="1080"/>
                  </a:lnTo>
                  <a:cubicBezTo>
                    <a:pt x="4095" y="768"/>
                    <a:pt x="3890" y="393"/>
                    <a:pt x="3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0"/>
            <p:cNvSpPr/>
            <p:nvPr/>
          </p:nvSpPr>
          <p:spPr>
            <a:xfrm>
              <a:off x="5670666" y="2710856"/>
              <a:ext cx="81252" cy="125740"/>
            </a:xfrm>
            <a:custGeom>
              <a:rect b="b" l="l" r="r" t="t"/>
              <a:pathLst>
                <a:path extrusionOk="0" h="4819" w="3114">
                  <a:moveTo>
                    <a:pt x="1116" y="1"/>
                  </a:moveTo>
                  <a:cubicBezTo>
                    <a:pt x="777" y="188"/>
                    <a:pt x="402" y="331"/>
                    <a:pt x="0" y="411"/>
                  </a:cubicBezTo>
                  <a:lnTo>
                    <a:pt x="215" y="1803"/>
                  </a:lnTo>
                  <a:cubicBezTo>
                    <a:pt x="232" y="1892"/>
                    <a:pt x="259" y="1972"/>
                    <a:pt x="313" y="2035"/>
                  </a:cubicBezTo>
                  <a:lnTo>
                    <a:pt x="1374" y="3650"/>
                  </a:lnTo>
                  <a:cubicBezTo>
                    <a:pt x="1125" y="3650"/>
                    <a:pt x="893" y="3810"/>
                    <a:pt x="821" y="4051"/>
                  </a:cubicBezTo>
                  <a:cubicBezTo>
                    <a:pt x="696" y="4452"/>
                    <a:pt x="991" y="4818"/>
                    <a:pt x="1374" y="4818"/>
                  </a:cubicBezTo>
                  <a:lnTo>
                    <a:pt x="2463" y="4818"/>
                  </a:lnTo>
                  <a:cubicBezTo>
                    <a:pt x="2596" y="4818"/>
                    <a:pt x="2730" y="4774"/>
                    <a:pt x="2837" y="4684"/>
                  </a:cubicBezTo>
                  <a:cubicBezTo>
                    <a:pt x="3060" y="4506"/>
                    <a:pt x="3114" y="4149"/>
                    <a:pt x="2944" y="3908"/>
                  </a:cubicBezTo>
                  <a:lnTo>
                    <a:pt x="1356" y="1500"/>
                  </a:lnTo>
                  <a:lnTo>
                    <a:pt x="11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0"/>
            <p:cNvSpPr/>
            <p:nvPr/>
          </p:nvSpPr>
          <p:spPr>
            <a:xfrm>
              <a:off x="5288693" y="2499504"/>
              <a:ext cx="430422" cy="337324"/>
            </a:xfrm>
            <a:custGeom>
              <a:rect b="b" l="l" r="r" t="t"/>
              <a:pathLst>
                <a:path extrusionOk="0" h="12928" w="16496">
                  <a:moveTo>
                    <a:pt x="16495" y="1"/>
                  </a:moveTo>
                  <a:cubicBezTo>
                    <a:pt x="16495" y="1"/>
                    <a:pt x="12445" y="509"/>
                    <a:pt x="12374" y="509"/>
                  </a:cubicBezTo>
                  <a:lnTo>
                    <a:pt x="12365" y="509"/>
                  </a:lnTo>
                  <a:lnTo>
                    <a:pt x="12365" y="1089"/>
                  </a:lnTo>
                  <a:lnTo>
                    <a:pt x="11018" y="2891"/>
                  </a:lnTo>
                  <a:lnTo>
                    <a:pt x="10090" y="3373"/>
                  </a:lnTo>
                  <a:lnTo>
                    <a:pt x="9876" y="2882"/>
                  </a:lnTo>
                  <a:cubicBezTo>
                    <a:pt x="9777" y="2665"/>
                    <a:pt x="9563" y="2536"/>
                    <a:pt x="9339" y="2536"/>
                  </a:cubicBezTo>
                  <a:cubicBezTo>
                    <a:pt x="9259" y="2536"/>
                    <a:pt x="9177" y="2552"/>
                    <a:pt x="9099" y="2588"/>
                  </a:cubicBezTo>
                  <a:cubicBezTo>
                    <a:pt x="8805" y="2721"/>
                    <a:pt x="8671" y="3060"/>
                    <a:pt x="8805" y="3364"/>
                  </a:cubicBezTo>
                  <a:lnTo>
                    <a:pt x="9028" y="3863"/>
                  </a:lnTo>
                  <a:lnTo>
                    <a:pt x="2703" y="10661"/>
                  </a:lnTo>
                  <a:lnTo>
                    <a:pt x="910" y="9849"/>
                  </a:lnTo>
                  <a:cubicBezTo>
                    <a:pt x="830" y="9813"/>
                    <a:pt x="746" y="9796"/>
                    <a:pt x="664" y="9796"/>
                  </a:cubicBezTo>
                  <a:cubicBezTo>
                    <a:pt x="443" y="9796"/>
                    <a:pt x="231" y="9920"/>
                    <a:pt x="134" y="10135"/>
                  </a:cubicBezTo>
                  <a:cubicBezTo>
                    <a:pt x="0" y="10429"/>
                    <a:pt x="134" y="10777"/>
                    <a:pt x="428" y="10911"/>
                  </a:cubicBezTo>
                  <a:lnTo>
                    <a:pt x="2596" y="11901"/>
                  </a:lnTo>
                  <a:cubicBezTo>
                    <a:pt x="2676" y="11937"/>
                    <a:pt x="2757" y="11955"/>
                    <a:pt x="2837" y="11955"/>
                  </a:cubicBezTo>
                  <a:cubicBezTo>
                    <a:pt x="2917" y="11955"/>
                    <a:pt x="2997" y="11937"/>
                    <a:pt x="3078" y="11910"/>
                  </a:cubicBezTo>
                  <a:cubicBezTo>
                    <a:pt x="3354" y="12508"/>
                    <a:pt x="3970" y="12927"/>
                    <a:pt x="4675" y="12927"/>
                  </a:cubicBezTo>
                  <a:cubicBezTo>
                    <a:pt x="5647" y="12927"/>
                    <a:pt x="6432" y="12142"/>
                    <a:pt x="6432" y="11170"/>
                  </a:cubicBezTo>
                  <a:cubicBezTo>
                    <a:pt x="6432" y="10429"/>
                    <a:pt x="5986" y="9805"/>
                    <a:pt x="5344" y="9537"/>
                  </a:cubicBezTo>
                  <a:lnTo>
                    <a:pt x="9546" y="5023"/>
                  </a:lnTo>
                  <a:lnTo>
                    <a:pt x="9572" y="5068"/>
                  </a:lnTo>
                  <a:cubicBezTo>
                    <a:pt x="9670" y="5282"/>
                    <a:pt x="9885" y="5416"/>
                    <a:pt x="10108" y="5416"/>
                  </a:cubicBezTo>
                  <a:cubicBezTo>
                    <a:pt x="10188" y="5416"/>
                    <a:pt x="10268" y="5398"/>
                    <a:pt x="10340" y="5362"/>
                  </a:cubicBezTo>
                  <a:cubicBezTo>
                    <a:pt x="10634" y="5228"/>
                    <a:pt x="10768" y="4880"/>
                    <a:pt x="10634" y="4586"/>
                  </a:cubicBezTo>
                  <a:lnTo>
                    <a:pt x="10571" y="4434"/>
                  </a:lnTo>
                  <a:lnTo>
                    <a:pt x="11669" y="3863"/>
                  </a:lnTo>
                  <a:cubicBezTo>
                    <a:pt x="11749" y="3828"/>
                    <a:pt x="11811" y="3774"/>
                    <a:pt x="11865" y="3703"/>
                  </a:cubicBezTo>
                  <a:lnTo>
                    <a:pt x="12400" y="3007"/>
                  </a:lnTo>
                  <a:lnTo>
                    <a:pt x="12400" y="5835"/>
                  </a:lnTo>
                  <a:cubicBezTo>
                    <a:pt x="12382" y="6245"/>
                    <a:pt x="12516" y="6629"/>
                    <a:pt x="12802" y="6932"/>
                  </a:cubicBezTo>
                  <a:cubicBezTo>
                    <a:pt x="13087" y="7244"/>
                    <a:pt x="13506" y="7423"/>
                    <a:pt x="13935" y="7423"/>
                  </a:cubicBezTo>
                  <a:cubicBezTo>
                    <a:pt x="15344" y="7423"/>
                    <a:pt x="16495" y="6272"/>
                    <a:pt x="16495" y="4854"/>
                  </a:cubicBezTo>
                  <a:lnTo>
                    <a:pt x="164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70"/>
          <p:cNvGrpSpPr/>
          <p:nvPr/>
        </p:nvGrpSpPr>
        <p:grpSpPr>
          <a:xfrm>
            <a:off x="5848233" y="1609013"/>
            <a:ext cx="272342" cy="351499"/>
            <a:chOff x="5899031" y="2319490"/>
            <a:chExt cx="403888" cy="521279"/>
          </a:xfrm>
        </p:grpSpPr>
        <p:sp>
          <p:nvSpPr>
            <p:cNvPr id="954" name="Google Shape;954;p70"/>
            <p:cNvSpPr/>
            <p:nvPr/>
          </p:nvSpPr>
          <p:spPr>
            <a:xfrm>
              <a:off x="5929507" y="2561422"/>
              <a:ext cx="209992" cy="279346"/>
            </a:xfrm>
            <a:custGeom>
              <a:rect b="b" l="l" r="r" t="t"/>
              <a:pathLst>
                <a:path extrusionOk="0" h="10706" w="8048">
                  <a:moveTo>
                    <a:pt x="1" y="1"/>
                  </a:moveTo>
                  <a:lnTo>
                    <a:pt x="1" y="6861"/>
                  </a:lnTo>
                  <a:cubicBezTo>
                    <a:pt x="1" y="8154"/>
                    <a:pt x="313" y="9100"/>
                    <a:pt x="964" y="9742"/>
                  </a:cubicBezTo>
                  <a:cubicBezTo>
                    <a:pt x="1606" y="10385"/>
                    <a:pt x="2552" y="10706"/>
                    <a:pt x="3837" y="10706"/>
                  </a:cubicBezTo>
                  <a:cubicBezTo>
                    <a:pt x="4943" y="10706"/>
                    <a:pt x="5719" y="10590"/>
                    <a:pt x="6370" y="10331"/>
                  </a:cubicBezTo>
                  <a:cubicBezTo>
                    <a:pt x="7137" y="10028"/>
                    <a:pt x="7708" y="9501"/>
                    <a:pt x="8047" y="8788"/>
                  </a:cubicBezTo>
                  <a:lnTo>
                    <a:pt x="6647" y="8788"/>
                  </a:lnTo>
                  <a:cubicBezTo>
                    <a:pt x="6138" y="9314"/>
                    <a:pt x="5264" y="9528"/>
                    <a:pt x="3837" y="9528"/>
                  </a:cubicBezTo>
                  <a:cubicBezTo>
                    <a:pt x="2873" y="9528"/>
                    <a:pt x="2204" y="9332"/>
                    <a:pt x="1785" y="8913"/>
                  </a:cubicBezTo>
                  <a:cubicBezTo>
                    <a:pt x="1375" y="8502"/>
                    <a:pt x="1169" y="7824"/>
                    <a:pt x="1169" y="6861"/>
                  </a:cubicBezTo>
                  <a:lnTo>
                    <a:pt x="1169" y="1"/>
                  </a:lnTo>
                  <a:cubicBezTo>
                    <a:pt x="991" y="63"/>
                    <a:pt x="795" y="90"/>
                    <a:pt x="589" y="90"/>
                  </a:cubicBezTo>
                  <a:cubicBezTo>
                    <a:pt x="384" y="90"/>
                    <a:pt x="188" y="6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0"/>
            <p:cNvSpPr/>
            <p:nvPr/>
          </p:nvSpPr>
          <p:spPr>
            <a:xfrm>
              <a:off x="5899031" y="2319672"/>
              <a:ext cx="93124" cy="76268"/>
            </a:xfrm>
            <a:custGeom>
              <a:rect b="b" l="l" r="r" t="t"/>
              <a:pathLst>
                <a:path extrusionOk="0" h="2923" w="3569">
                  <a:moveTo>
                    <a:pt x="1769" y="0"/>
                  </a:moveTo>
                  <a:cubicBezTo>
                    <a:pt x="797" y="0"/>
                    <a:pt x="0" y="793"/>
                    <a:pt x="0" y="1772"/>
                  </a:cubicBezTo>
                  <a:cubicBezTo>
                    <a:pt x="0" y="2209"/>
                    <a:pt x="161" y="2610"/>
                    <a:pt x="428" y="2923"/>
                  </a:cubicBezTo>
                  <a:lnTo>
                    <a:pt x="3122" y="2923"/>
                  </a:lnTo>
                  <a:cubicBezTo>
                    <a:pt x="3408" y="2593"/>
                    <a:pt x="3568" y="2156"/>
                    <a:pt x="3542" y="1674"/>
                  </a:cubicBezTo>
                  <a:cubicBezTo>
                    <a:pt x="3497" y="791"/>
                    <a:pt x="2792" y="68"/>
                    <a:pt x="1909" y="6"/>
                  </a:cubicBezTo>
                  <a:cubicBezTo>
                    <a:pt x="1862" y="2"/>
                    <a:pt x="1816" y="0"/>
                    <a:pt x="17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0"/>
            <p:cNvSpPr/>
            <p:nvPr/>
          </p:nvSpPr>
          <p:spPr>
            <a:xfrm>
              <a:off x="6261225" y="2319490"/>
              <a:ext cx="30502" cy="96464"/>
            </a:xfrm>
            <a:custGeom>
              <a:rect b="b" l="l" r="r" t="t"/>
              <a:pathLst>
                <a:path extrusionOk="0" h="3697" w="1169">
                  <a:moveTo>
                    <a:pt x="580" y="1"/>
                  </a:moveTo>
                  <a:cubicBezTo>
                    <a:pt x="559" y="1"/>
                    <a:pt x="538" y="2"/>
                    <a:pt x="518" y="4"/>
                  </a:cubicBezTo>
                  <a:cubicBezTo>
                    <a:pt x="223" y="39"/>
                    <a:pt x="0" y="298"/>
                    <a:pt x="0" y="601"/>
                  </a:cubicBezTo>
                  <a:lnTo>
                    <a:pt x="0" y="2778"/>
                  </a:lnTo>
                  <a:lnTo>
                    <a:pt x="1169" y="3697"/>
                  </a:lnTo>
                  <a:lnTo>
                    <a:pt x="1169" y="583"/>
                  </a:lnTo>
                  <a:cubicBezTo>
                    <a:pt x="1169" y="264"/>
                    <a:pt x="908"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0"/>
            <p:cNvSpPr/>
            <p:nvPr/>
          </p:nvSpPr>
          <p:spPr>
            <a:xfrm>
              <a:off x="5925567" y="2426418"/>
              <a:ext cx="39582" cy="106510"/>
            </a:xfrm>
            <a:custGeom>
              <a:rect b="b" l="l" r="r" t="t"/>
              <a:pathLst>
                <a:path extrusionOk="0" h="4082" w="1517">
                  <a:moveTo>
                    <a:pt x="0" y="0"/>
                  </a:moveTo>
                  <a:lnTo>
                    <a:pt x="0" y="3319"/>
                  </a:lnTo>
                  <a:cubicBezTo>
                    <a:pt x="0" y="3740"/>
                    <a:pt x="333" y="4081"/>
                    <a:pt x="753" y="4081"/>
                  </a:cubicBezTo>
                  <a:cubicBezTo>
                    <a:pt x="778" y="4081"/>
                    <a:pt x="804" y="4080"/>
                    <a:pt x="830" y="4077"/>
                  </a:cubicBezTo>
                  <a:cubicBezTo>
                    <a:pt x="1222" y="4042"/>
                    <a:pt x="1517" y="3703"/>
                    <a:pt x="1517" y="3301"/>
                  </a:cubicBezTo>
                  <a:lnTo>
                    <a:pt x="15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0"/>
            <p:cNvSpPr/>
            <p:nvPr/>
          </p:nvSpPr>
          <p:spPr>
            <a:xfrm>
              <a:off x="6060806" y="2565858"/>
              <a:ext cx="242112" cy="194389"/>
            </a:xfrm>
            <a:custGeom>
              <a:rect b="b" l="l" r="r" t="t"/>
              <a:pathLst>
                <a:path extrusionOk="0" h="7450" w="9279">
                  <a:moveTo>
                    <a:pt x="2151" y="1326"/>
                  </a:moveTo>
                  <a:cubicBezTo>
                    <a:pt x="2171" y="1326"/>
                    <a:pt x="2192" y="1327"/>
                    <a:pt x="2213" y="1329"/>
                  </a:cubicBezTo>
                  <a:cubicBezTo>
                    <a:pt x="2507" y="1365"/>
                    <a:pt x="2730" y="1633"/>
                    <a:pt x="2730" y="1927"/>
                  </a:cubicBezTo>
                  <a:lnTo>
                    <a:pt x="2730" y="2355"/>
                  </a:lnTo>
                  <a:cubicBezTo>
                    <a:pt x="2730" y="2650"/>
                    <a:pt x="2507" y="2917"/>
                    <a:pt x="2213" y="2953"/>
                  </a:cubicBezTo>
                  <a:cubicBezTo>
                    <a:pt x="2192" y="2955"/>
                    <a:pt x="2171" y="2956"/>
                    <a:pt x="2151" y="2956"/>
                  </a:cubicBezTo>
                  <a:cubicBezTo>
                    <a:pt x="1822" y="2956"/>
                    <a:pt x="1561" y="2692"/>
                    <a:pt x="1561" y="2364"/>
                  </a:cubicBezTo>
                  <a:lnTo>
                    <a:pt x="1561" y="1918"/>
                  </a:lnTo>
                  <a:cubicBezTo>
                    <a:pt x="1561" y="1590"/>
                    <a:pt x="1822" y="1326"/>
                    <a:pt x="2151" y="1326"/>
                  </a:cubicBezTo>
                  <a:close/>
                  <a:moveTo>
                    <a:pt x="6815" y="800"/>
                  </a:moveTo>
                  <a:cubicBezTo>
                    <a:pt x="7145" y="800"/>
                    <a:pt x="7414" y="1064"/>
                    <a:pt x="7414" y="1383"/>
                  </a:cubicBezTo>
                  <a:lnTo>
                    <a:pt x="7414" y="1561"/>
                  </a:lnTo>
                  <a:lnTo>
                    <a:pt x="7565" y="1561"/>
                  </a:lnTo>
                  <a:cubicBezTo>
                    <a:pt x="7868" y="1561"/>
                    <a:pt x="8127" y="1775"/>
                    <a:pt x="8163" y="2079"/>
                  </a:cubicBezTo>
                  <a:cubicBezTo>
                    <a:pt x="8199" y="2427"/>
                    <a:pt x="7922" y="2730"/>
                    <a:pt x="7583" y="2730"/>
                  </a:cubicBezTo>
                  <a:lnTo>
                    <a:pt x="7414" y="2730"/>
                  </a:lnTo>
                  <a:lnTo>
                    <a:pt x="7414" y="2882"/>
                  </a:lnTo>
                  <a:cubicBezTo>
                    <a:pt x="7414" y="3185"/>
                    <a:pt x="7190" y="3444"/>
                    <a:pt x="6887" y="3479"/>
                  </a:cubicBezTo>
                  <a:cubicBezTo>
                    <a:pt x="6862" y="3482"/>
                    <a:pt x="6838" y="3484"/>
                    <a:pt x="6813" y="3484"/>
                  </a:cubicBezTo>
                  <a:cubicBezTo>
                    <a:pt x="6497" y="3484"/>
                    <a:pt x="6236" y="3222"/>
                    <a:pt x="6236" y="2899"/>
                  </a:cubicBezTo>
                  <a:lnTo>
                    <a:pt x="6236" y="2730"/>
                  </a:lnTo>
                  <a:lnTo>
                    <a:pt x="6066" y="2730"/>
                  </a:lnTo>
                  <a:cubicBezTo>
                    <a:pt x="5719" y="2730"/>
                    <a:pt x="5451" y="2427"/>
                    <a:pt x="5487" y="2079"/>
                  </a:cubicBezTo>
                  <a:cubicBezTo>
                    <a:pt x="5522" y="1775"/>
                    <a:pt x="5781" y="1561"/>
                    <a:pt x="6084" y="1561"/>
                  </a:cubicBezTo>
                  <a:lnTo>
                    <a:pt x="6236" y="1561"/>
                  </a:lnTo>
                  <a:lnTo>
                    <a:pt x="6236" y="1401"/>
                  </a:lnTo>
                  <a:cubicBezTo>
                    <a:pt x="6236" y="1097"/>
                    <a:pt x="6459" y="839"/>
                    <a:pt x="6753" y="803"/>
                  </a:cubicBezTo>
                  <a:cubicBezTo>
                    <a:pt x="6774" y="801"/>
                    <a:pt x="6795" y="800"/>
                    <a:pt x="6815" y="800"/>
                  </a:cubicBezTo>
                  <a:close/>
                  <a:moveTo>
                    <a:pt x="2151" y="4609"/>
                  </a:moveTo>
                  <a:cubicBezTo>
                    <a:pt x="2171" y="4609"/>
                    <a:pt x="2192" y="4610"/>
                    <a:pt x="2213" y="4612"/>
                  </a:cubicBezTo>
                  <a:cubicBezTo>
                    <a:pt x="2507" y="4648"/>
                    <a:pt x="2730" y="4907"/>
                    <a:pt x="2730" y="5210"/>
                  </a:cubicBezTo>
                  <a:lnTo>
                    <a:pt x="2730" y="5629"/>
                  </a:lnTo>
                  <a:cubicBezTo>
                    <a:pt x="2730" y="5933"/>
                    <a:pt x="2507" y="6200"/>
                    <a:pt x="2213" y="6227"/>
                  </a:cubicBezTo>
                  <a:cubicBezTo>
                    <a:pt x="2187" y="6230"/>
                    <a:pt x="2162" y="6232"/>
                    <a:pt x="2137" y="6232"/>
                  </a:cubicBezTo>
                  <a:cubicBezTo>
                    <a:pt x="1815" y="6232"/>
                    <a:pt x="1561" y="5970"/>
                    <a:pt x="1561" y="5647"/>
                  </a:cubicBezTo>
                  <a:lnTo>
                    <a:pt x="1561" y="5192"/>
                  </a:lnTo>
                  <a:cubicBezTo>
                    <a:pt x="1561" y="4873"/>
                    <a:pt x="1822" y="4609"/>
                    <a:pt x="2151" y="4609"/>
                  </a:cubicBezTo>
                  <a:close/>
                  <a:moveTo>
                    <a:pt x="6834" y="5058"/>
                  </a:moveTo>
                  <a:cubicBezTo>
                    <a:pt x="7155" y="5058"/>
                    <a:pt x="7422" y="5317"/>
                    <a:pt x="7422" y="5647"/>
                  </a:cubicBezTo>
                  <a:cubicBezTo>
                    <a:pt x="7422" y="5977"/>
                    <a:pt x="7155" y="6245"/>
                    <a:pt x="6834" y="6245"/>
                  </a:cubicBezTo>
                  <a:cubicBezTo>
                    <a:pt x="6504" y="6245"/>
                    <a:pt x="6236" y="5977"/>
                    <a:pt x="6236" y="5647"/>
                  </a:cubicBezTo>
                  <a:cubicBezTo>
                    <a:pt x="6236" y="5317"/>
                    <a:pt x="6504" y="5058"/>
                    <a:pt x="6834" y="5058"/>
                  </a:cubicBezTo>
                  <a:close/>
                  <a:moveTo>
                    <a:pt x="0" y="0"/>
                  </a:moveTo>
                  <a:lnTo>
                    <a:pt x="0" y="5799"/>
                  </a:lnTo>
                  <a:cubicBezTo>
                    <a:pt x="0" y="6709"/>
                    <a:pt x="741" y="7449"/>
                    <a:pt x="1651" y="7449"/>
                  </a:cubicBezTo>
                  <a:lnTo>
                    <a:pt x="7637" y="7449"/>
                  </a:lnTo>
                  <a:cubicBezTo>
                    <a:pt x="8546" y="7449"/>
                    <a:pt x="9278" y="6709"/>
                    <a:pt x="9278" y="5799"/>
                  </a:cubicBezTo>
                  <a:lnTo>
                    <a:pt x="92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0"/>
            <p:cNvSpPr/>
            <p:nvPr/>
          </p:nvSpPr>
          <p:spPr>
            <a:xfrm>
              <a:off x="6060806" y="2402908"/>
              <a:ext cx="242112" cy="132472"/>
            </a:xfrm>
            <a:custGeom>
              <a:rect b="b" l="l" r="r" t="t"/>
              <a:pathLst>
                <a:path extrusionOk="0" h="5077" w="9279">
                  <a:moveTo>
                    <a:pt x="3354" y="2186"/>
                  </a:moveTo>
                  <a:cubicBezTo>
                    <a:pt x="3649" y="2186"/>
                    <a:pt x="3916" y="2409"/>
                    <a:pt x="3952" y="2703"/>
                  </a:cubicBezTo>
                  <a:cubicBezTo>
                    <a:pt x="3988" y="3060"/>
                    <a:pt x="3711" y="3355"/>
                    <a:pt x="3363" y="3355"/>
                  </a:cubicBezTo>
                  <a:lnTo>
                    <a:pt x="2810" y="3355"/>
                  </a:lnTo>
                  <a:cubicBezTo>
                    <a:pt x="2516" y="3355"/>
                    <a:pt x="2248" y="3141"/>
                    <a:pt x="2213" y="2837"/>
                  </a:cubicBezTo>
                  <a:cubicBezTo>
                    <a:pt x="2177" y="2489"/>
                    <a:pt x="2453" y="2186"/>
                    <a:pt x="2801" y="2186"/>
                  </a:cubicBezTo>
                  <a:close/>
                  <a:moveTo>
                    <a:pt x="6504" y="2186"/>
                  </a:moveTo>
                  <a:cubicBezTo>
                    <a:pt x="6851" y="2186"/>
                    <a:pt x="7128" y="2489"/>
                    <a:pt x="7092" y="2837"/>
                  </a:cubicBezTo>
                  <a:cubicBezTo>
                    <a:pt x="7057" y="3141"/>
                    <a:pt x="6789" y="3355"/>
                    <a:pt x="6495" y="3355"/>
                  </a:cubicBezTo>
                  <a:lnTo>
                    <a:pt x="5781" y="3355"/>
                  </a:lnTo>
                  <a:cubicBezTo>
                    <a:pt x="5487" y="3355"/>
                    <a:pt x="5219" y="3141"/>
                    <a:pt x="5192" y="2837"/>
                  </a:cubicBezTo>
                  <a:cubicBezTo>
                    <a:pt x="5148" y="2489"/>
                    <a:pt x="5424" y="2186"/>
                    <a:pt x="5772" y="2186"/>
                  </a:cubicBezTo>
                  <a:close/>
                  <a:moveTo>
                    <a:pt x="3140" y="0"/>
                  </a:moveTo>
                  <a:cubicBezTo>
                    <a:pt x="3007" y="0"/>
                    <a:pt x="2873" y="45"/>
                    <a:pt x="2775" y="134"/>
                  </a:cubicBezTo>
                  <a:lnTo>
                    <a:pt x="223" y="2150"/>
                  </a:lnTo>
                  <a:cubicBezTo>
                    <a:pt x="80" y="2257"/>
                    <a:pt x="0" y="2427"/>
                    <a:pt x="0" y="2605"/>
                  </a:cubicBezTo>
                  <a:lnTo>
                    <a:pt x="0" y="5076"/>
                  </a:lnTo>
                  <a:lnTo>
                    <a:pt x="9278" y="5076"/>
                  </a:lnTo>
                  <a:lnTo>
                    <a:pt x="9278" y="2614"/>
                  </a:lnTo>
                  <a:cubicBezTo>
                    <a:pt x="9278" y="2436"/>
                    <a:pt x="9198" y="2266"/>
                    <a:pt x="9055" y="2150"/>
                  </a:cubicBezTo>
                  <a:lnTo>
                    <a:pt x="6459" y="125"/>
                  </a:lnTo>
                  <a:cubicBezTo>
                    <a:pt x="6352" y="45"/>
                    <a:pt x="6227" y="0"/>
                    <a:pt x="60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71"/>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USE THIS GRAPH</a:t>
            </a:r>
            <a:endParaRPr/>
          </a:p>
        </p:txBody>
      </p:sp>
      <p:sp>
        <p:nvSpPr>
          <p:cNvPr id="965" name="Google Shape;965;p71"/>
          <p:cNvSpPr txBox="1"/>
          <p:nvPr>
            <p:ph idx="4294967295" type="subTitle"/>
          </p:nvPr>
        </p:nvSpPr>
        <p:spPr>
          <a:xfrm>
            <a:off x="714225" y="4242000"/>
            <a:ext cx="77154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3"/>
              </a:rPr>
              <a:t>For more info, click here</a:t>
            </a:r>
            <a:endParaRPr b="1" sz="1200"/>
          </a:p>
        </p:txBody>
      </p:sp>
      <p:sp>
        <p:nvSpPr>
          <p:cNvPr id="966" name="Google Shape;966;p71"/>
          <p:cNvSpPr txBox="1"/>
          <p:nvPr/>
        </p:nvSpPr>
        <p:spPr>
          <a:xfrm>
            <a:off x="6437825" y="3304838"/>
            <a:ext cx="1986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It’s the farthest planet from the Sun</a:t>
            </a:r>
            <a:endParaRPr>
              <a:solidFill>
                <a:schemeClr val="lt1"/>
              </a:solidFill>
              <a:latin typeface="Barlow"/>
              <a:ea typeface="Barlow"/>
              <a:cs typeface="Barlow"/>
              <a:sym typeface="Barlow"/>
            </a:endParaRPr>
          </a:p>
        </p:txBody>
      </p:sp>
      <p:sp>
        <p:nvSpPr>
          <p:cNvPr id="967" name="Google Shape;967;p71"/>
          <p:cNvSpPr txBox="1"/>
          <p:nvPr/>
        </p:nvSpPr>
        <p:spPr>
          <a:xfrm>
            <a:off x="6437725" y="2979638"/>
            <a:ext cx="19860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Neptune</a:t>
            </a:r>
            <a:endParaRPr b="1" sz="2200">
              <a:solidFill>
                <a:schemeClr val="lt1"/>
              </a:solidFill>
              <a:latin typeface="Oxanium"/>
              <a:ea typeface="Oxanium"/>
              <a:cs typeface="Oxanium"/>
              <a:sym typeface="Oxanium"/>
            </a:endParaRPr>
          </a:p>
        </p:txBody>
      </p:sp>
      <p:sp>
        <p:nvSpPr>
          <p:cNvPr id="968" name="Google Shape;968;p71"/>
          <p:cNvSpPr txBox="1"/>
          <p:nvPr/>
        </p:nvSpPr>
        <p:spPr>
          <a:xfrm>
            <a:off x="720175" y="2979638"/>
            <a:ext cx="19860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xanium"/>
                <a:ea typeface="Oxanium"/>
                <a:cs typeface="Oxanium"/>
                <a:sym typeface="Oxanium"/>
              </a:rPr>
              <a:t>Jupiter</a:t>
            </a:r>
            <a:endParaRPr b="1" sz="2200">
              <a:solidFill>
                <a:schemeClr val="lt1"/>
              </a:solidFill>
              <a:latin typeface="Oxanium"/>
              <a:ea typeface="Oxanium"/>
              <a:cs typeface="Oxanium"/>
              <a:sym typeface="Oxanium"/>
            </a:endParaRPr>
          </a:p>
        </p:txBody>
      </p:sp>
      <p:sp>
        <p:nvSpPr>
          <p:cNvPr id="969" name="Google Shape;969;p71"/>
          <p:cNvSpPr txBox="1"/>
          <p:nvPr/>
        </p:nvSpPr>
        <p:spPr>
          <a:xfrm>
            <a:off x="720175" y="3304838"/>
            <a:ext cx="1986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rlow"/>
                <a:ea typeface="Barlow"/>
                <a:cs typeface="Barlow"/>
                <a:sym typeface="Barlow"/>
              </a:rPr>
              <a:t>Jupiter is the biggest planet of them all</a:t>
            </a:r>
            <a:endParaRPr>
              <a:solidFill>
                <a:schemeClr val="lt1"/>
              </a:solidFill>
              <a:latin typeface="Barlow"/>
              <a:ea typeface="Barlow"/>
              <a:cs typeface="Barlow"/>
              <a:sym typeface="Barlow"/>
            </a:endParaRPr>
          </a:p>
        </p:txBody>
      </p:sp>
      <p:sp>
        <p:nvSpPr>
          <p:cNvPr id="970" name="Google Shape;970;p71"/>
          <p:cNvSpPr txBox="1"/>
          <p:nvPr/>
        </p:nvSpPr>
        <p:spPr>
          <a:xfrm>
            <a:off x="1154275" y="1523796"/>
            <a:ext cx="11178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xanium"/>
                <a:ea typeface="Oxanium"/>
                <a:cs typeface="Oxanium"/>
                <a:sym typeface="Oxanium"/>
              </a:rPr>
              <a:t>65%</a:t>
            </a:r>
            <a:endParaRPr b="1" sz="3000">
              <a:solidFill>
                <a:schemeClr val="lt1"/>
              </a:solidFill>
              <a:latin typeface="Oxanium"/>
              <a:ea typeface="Oxanium"/>
              <a:cs typeface="Oxanium"/>
              <a:sym typeface="Oxanium"/>
            </a:endParaRPr>
          </a:p>
        </p:txBody>
      </p:sp>
      <p:sp>
        <p:nvSpPr>
          <p:cNvPr id="971" name="Google Shape;971;p71"/>
          <p:cNvSpPr/>
          <p:nvPr/>
        </p:nvSpPr>
        <p:spPr>
          <a:xfrm>
            <a:off x="1296450" y="2081460"/>
            <a:ext cx="833400" cy="8334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1"/>
          <p:cNvSpPr txBox="1"/>
          <p:nvPr/>
        </p:nvSpPr>
        <p:spPr>
          <a:xfrm>
            <a:off x="6871825" y="1523796"/>
            <a:ext cx="11178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xanium"/>
                <a:ea typeface="Oxanium"/>
                <a:cs typeface="Oxanium"/>
                <a:sym typeface="Oxanium"/>
              </a:rPr>
              <a:t>35%</a:t>
            </a:r>
            <a:endParaRPr b="1" sz="3000">
              <a:solidFill>
                <a:schemeClr val="lt1"/>
              </a:solidFill>
              <a:latin typeface="Oxanium"/>
              <a:ea typeface="Oxanium"/>
              <a:cs typeface="Oxanium"/>
              <a:sym typeface="Oxanium"/>
            </a:endParaRPr>
          </a:p>
        </p:txBody>
      </p:sp>
      <p:sp>
        <p:nvSpPr>
          <p:cNvPr id="973" name="Google Shape;973;p71"/>
          <p:cNvSpPr/>
          <p:nvPr/>
        </p:nvSpPr>
        <p:spPr>
          <a:xfrm>
            <a:off x="7014025" y="2081460"/>
            <a:ext cx="833400" cy="833400"/>
          </a:xfrm>
          <a:prstGeom prst="ellipse">
            <a:avLst/>
          </a:prstGeom>
          <a:gradFill>
            <a:gsLst>
              <a:gs pos="0">
                <a:srgbClr val="F5BB8B"/>
              </a:gs>
              <a:gs pos="26000">
                <a:schemeClr val="lt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4" name="Google Shape;974;p71" title="Chart">
            <a:hlinkClick r:id="rId4"/>
          </p:cNvPr>
          <p:cNvPicPr preferRelativeResize="0"/>
          <p:nvPr/>
        </p:nvPicPr>
        <p:blipFill>
          <a:blip r:embed="rId5">
            <a:alphaModFix/>
          </a:blip>
          <a:stretch>
            <a:fillRect/>
          </a:stretch>
        </p:blipFill>
        <p:spPr>
          <a:xfrm>
            <a:off x="3208625" y="1317333"/>
            <a:ext cx="2726751" cy="2719434"/>
          </a:xfrm>
          <a:prstGeom prst="rect">
            <a:avLst/>
          </a:prstGeom>
          <a:noFill/>
          <a:ln>
            <a:noFill/>
          </a:ln>
        </p:spPr>
      </p:pic>
      <p:grpSp>
        <p:nvGrpSpPr>
          <p:cNvPr id="975" name="Google Shape;975;p71"/>
          <p:cNvGrpSpPr/>
          <p:nvPr/>
        </p:nvGrpSpPr>
        <p:grpSpPr>
          <a:xfrm>
            <a:off x="1525265" y="2348792"/>
            <a:ext cx="375774" cy="298720"/>
            <a:chOff x="1561250" y="1788135"/>
            <a:chExt cx="520967" cy="414141"/>
          </a:xfrm>
        </p:grpSpPr>
        <p:sp>
          <p:nvSpPr>
            <p:cNvPr id="976" name="Google Shape;976;p71"/>
            <p:cNvSpPr/>
            <p:nvPr/>
          </p:nvSpPr>
          <p:spPr>
            <a:xfrm>
              <a:off x="1793319" y="1814619"/>
              <a:ext cx="33555" cy="29432"/>
            </a:xfrm>
            <a:custGeom>
              <a:rect b="b" l="l" r="r" t="t"/>
              <a:pathLst>
                <a:path extrusionOk="0" h="1128" w="1286">
                  <a:moveTo>
                    <a:pt x="648" y="0"/>
                  </a:moveTo>
                  <a:cubicBezTo>
                    <a:pt x="628" y="0"/>
                    <a:pt x="609" y="1"/>
                    <a:pt x="589" y="3"/>
                  </a:cubicBezTo>
                  <a:cubicBezTo>
                    <a:pt x="259" y="30"/>
                    <a:pt x="1" y="306"/>
                    <a:pt x="1" y="645"/>
                  </a:cubicBezTo>
                  <a:lnTo>
                    <a:pt x="1" y="1127"/>
                  </a:lnTo>
                  <a:lnTo>
                    <a:pt x="295" y="1020"/>
                  </a:lnTo>
                  <a:cubicBezTo>
                    <a:pt x="500" y="931"/>
                    <a:pt x="723" y="895"/>
                    <a:pt x="955" y="895"/>
                  </a:cubicBezTo>
                  <a:lnTo>
                    <a:pt x="1285" y="895"/>
                  </a:lnTo>
                  <a:lnTo>
                    <a:pt x="1285" y="663"/>
                  </a:lnTo>
                  <a:cubicBezTo>
                    <a:pt x="1285" y="300"/>
                    <a:pt x="997"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1"/>
            <p:cNvSpPr/>
            <p:nvPr/>
          </p:nvSpPr>
          <p:spPr>
            <a:xfrm>
              <a:off x="1972316" y="1982526"/>
              <a:ext cx="72433" cy="62857"/>
            </a:xfrm>
            <a:custGeom>
              <a:rect b="b" l="l" r="r" t="t"/>
              <a:pathLst>
                <a:path extrusionOk="0" h="2409" w="2776">
                  <a:moveTo>
                    <a:pt x="1" y="0"/>
                  </a:moveTo>
                  <a:lnTo>
                    <a:pt x="1" y="1936"/>
                  </a:lnTo>
                  <a:cubicBezTo>
                    <a:pt x="196" y="1910"/>
                    <a:pt x="394" y="1898"/>
                    <a:pt x="592" y="1898"/>
                  </a:cubicBezTo>
                  <a:cubicBezTo>
                    <a:pt x="1357" y="1898"/>
                    <a:pt x="2131" y="2083"/>
                    <a:pt x="2775" y="2409"/>
                  </a:cubicBezTo>
                  <a:lnTo>
                    <a:pt x="25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1"/>
            <p:cNvSpPr/>
            <p:nvPr/>
          </p:nvSpPr>
          <p:spPr>
            <a:xfrm>
              <a:off x="1909955" y="1788135"/>
              <a:ext cx="117808" cy="70789"/>
            </a:xfrm>
            <a:custGeom>
              <a:rect b="b" l="l" r="r" t="t"/>
              <a:pathLst>
                <a:path extrusionOk="0" h="2713" w="4515">
                  <a:moveTo>
                    <a:pt x="767" y="1"/>
                  </a:moveTo>
                  <a:cubicBezTo>
                    <a:pt x="473" y="1"/>
                    <a:pt x="232" y="215"/>
                    <a:pt x="187" y="509"/>
                  </a:cubicBezTo>
                  <a:lnTo>
                    <a:pt x="0" y="1946"/>
                  </a:lnTo>
                  <a:cubicBezTo>
                    <a:pt x="54" y="1964"/>
                    <a:pt x="1169" y="2383"/>
                    <a:pt x="1169" y="2383"/>
                  </a:cubicBezTo>
                  <a:cubicBezTo>
                    <a:pt x="1374" y="2463"/>
                    <a:pt x="1561" y="2570"/>
                    <a:pt x="1722" y="2713"/>
                  </a:cubicBezTo>
                  <a:cubicBezTo>
                    <a:pt x="1802" y="2677"/>
                    <a:pt x="1900" y="2651"/>
                    <a:pt x="1998" y="2651"/>
                  </a:cubicBezTo>
                  <a:lnTo>
                    <a:pt x="4514" y="2651"/>
                  </a:lnTo>
                  <a:lnTo>
                    <a:pt x="4327" y="527"/>
                  </a:lnTo>
                  <a:cubicBezTo>
                    <a:pt x="4300" y="233"/>
                    <a:pt x="4050" y="1"/>
                    <a:pt x="37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1"/>
            <p:cNvSpPr/>
            <p:nvPr/>
          </p:nvSpPr>
          <p:spPr>
            <a:xfrm>
              <a:off x="1971403" y="1890810"/>
              <a:ext cx="64735" cy="57038"/>
            </a:xfrm>
            <a:custGeom>
              <a:rect b="b" l="l" r="r" t="t"/>
              <a:pathLst>
                <a:path extrusionOk="0" h="2186" w="2481">
                  <a:moveTo>
                    <a:pt x="0" y="0"/>
                  </a:moveTo>
                  <a:cubicBezTo>
                    <a:pt x="9" y="63"/>
                    <a:pt x="9" y="2186"/>
                    <a:pt x="9" y="2186"/>
                  </a:cubicBezTo>
                  <a:lnTo>
                    <a:pt x="2480" y="2186"/>
                  </a:lnTo>
                  <a:lnTo>
                    <a:pt x="2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1"/>
            <p:cNvSpPr/>
            <p:nvPr/>
          </p:nvSpPr>
          <p:spPr>
            <a:xfrm>
              <a:off x="1561250" y="1871475"/>
              <a:ext cx="376410" cy="330801"/>
            </a:xfrm>
            <a:custGeom>
              <a:rect b="b" l="l" r="r" t="t"/>
              <a:pathLst>
                <a:path extrusionOk="0" h="12678" w="14426">
                  <a:moveTo>
                    <a:pt x="11453" y="2024"/>
                  </a:moveTo>
                  <a:cubicBezTo>
                    <a:pt x="11468" y="2024"/>
                    <a:pt x="11484" y="2025"/>
                    <a:pt x="11500" y="2026"/>
                  </a:cubicBezTo>
                  <a:cubicBezTo>
                    <a:pt x="11830" y="2053"/>
                    <a:pt x="12088" y="2329"/>
                    <a:pt x="12088" y="2668"/>
                  </a:cubicBezTo>
                  <a:lnTo>
                    <a:pt x="12088" y="4818"/>
                  </a:lnTo>
                  <a:cubicBezTo>
                    <a:pt x="12088" y="5157"/>
                    <a:pt x="11830" y="5434"/>
                    <a:pt x="11500" y="5460"/>
                  </a:cubicBezTo>
                  <a:cubicBezTo>
                    <a:pt x="11479" y="5462"/>
                    <a:pt x="11460" y="5463"/>
                    <a:pt x="11440" y="5463"/>
                  </a:cubicBezTo>
                  <a:cubicBezTo>
                    <a:pt x="11084" y="5463"/>
                    <a:pt x="10804" y="5164"/>
                    <a:pt x="10804" y="4800"/>
                  </a:cubicBezTo>
                  <a:lnTo>
                    <a:pt x="10804" y="2686"/>
                  </a:lnTo>
                  <a:cubicBezTo>
                    <a:pt x="10804" y="2318"/>
                    <a:pt x="11091" y="2024"/>
                    <a:pt x="11453" y="2024"/>
                  </a:cubicBezTo>
                  <a:close/>
                  <a:moveTo>
                    <a:pt x="2559" y="6467"/>
                  </a:moveTo>
                  <a:cubicBezTo>
                    <a:pt x="2575" y="6467"/>
                    <a:pt x="2590" y="6467"/>
                    <a:pt x="2605" y="6468"/>
                  </a:cubicBezTo>
                  <a:cubicBezTo>
                    <a:pt x="2935" y="6495"/>
                    <a:pt x="3194" y="6772"/>
                    <a:pt x="3194" y="7111"/>
                  </a:cubicBezTo>
                  <a:lnTo>
                    <a:pt x="3194" y="7860"/>
                  </a:lnTo>
                  <a:cubicBezTo>
                    <a:pt x="3194" y="8199"/>
                    <a:pt x="2935" y="8476"/>
                    <a:pt x="2605" y="8502"/>
                  </a:cubicBezTo>
                  <a:cubicBezTo>
                    <a:pt x="2585" y="8504"/>
                    <a:pt x="2565" y="8505"/>
                    <a:pt x="2546" y="8505"/>
                  </a:cubicBezTo>
                  <a:cubicBezTo>
                    <a:pt x="2190" y="8505"/>
                    <a:pt x="1909" y="8206"/>
                    <a:pt x="1909" y="7842"/>
                  </a:cubicBezTo>
                  <a:lnTo>
                    <a:pt x="1909" y="7138"/>
                  </a:lnTo>
                  <a:cubicBezTo>
                    <a:pt x="1909" y="6769"/>
                    <a:pt x="2197" y="6467"/>
                    <a:pt x="2559" y="6467"/>
                  </a:cubicBezTo>
                  <a:close/>
                  <a:moveTo>
                    <a:pt x="5406" y="6467"/>
                  </a:moveTo>
                  <a:cubicBezTo>
                    <a:pt x="5421" y="6467"/>
                    <a:pt x="5436" y="6467"/>
                    <a:pt x="5451" y="6468"/>
                  </a:cubicBezTo>
                  <a:cubicBezTo>
                    <a:pt x="5781" y="6504"/>
                    <a:pt x="6040" y="6772"/>
                    <a:pt x="6040" y="7111"/>
                  </a:cubicBezTo>
                  <a:lnTo>
                    <a:pt x="6040" y="7860"/>
                  </a:lnTo>
                  <a:cubicBezTo>
                    <a:pt x="6040" y="8199"/>
                    <a:pt x="5781" y="8476"/>
                    <a:pt x="5451" y="8502"/>
                  </a:cubicBezTo>
                  <a:cubicBezTo>
                    <a:pt x="5431" y="8504"/>
                    <a:pt x="5412" y="8505"/>
                    <a:pt x="5393" y="8505"/>
                  </a:cubicBezTo>
                  <a:cubicBezTo>
                    <a:pt x="5044" y="8505"/>
                    <a:pt x="4755" y="8206"/>
                    <a:pt x="4755" y="7842"/>
                  </a:cubicBezTo>
                  <a:lnTo>
                    <a:pt x="4755" y="7138"/>
                  </a:lnTo>
                  <a:cubicBezTo>
                    <a:pt x="4755" y="6769"/>
                    <a:pt x="5051" y="6467"/>
                    <a:pt x="5406" y="6467"/>
                  </a:cubicBezTo>
                  <a:close/>
                  <a:moveTo>
                    <a:pt x="8260" y="6467"/>
                  </a:moveTo>
                  <a:cubicBezTo>
                    <a:pt x="8275" y="6467"/>
                    <a:pt x="8290" y="6467"/>
                    <a:pt x="8306" y="6468"/>
                  </a:cubicBezTo>
                  <a:cubicBezTo>
                    <a:pt x="8636" y="6504"/>
                    <a:pt x="8895" y="6772"/>
                    <a:pt x="8895" y="7111"/>
                  </a:cubicBezTo>
                  <a:lnTo>
                    <a:pt x="8895" y="7860"/>
                  </a:lnTo>
                  <a:cubicBezTo>
                    <a:pt x="8895" y="8199"/>
                    <a:pt x="8636" y="8476"/>
                    <a:pt x="8306" y="8502"/>
                  </a:cubicBezTo>
                  <a:cubicBezTo>
                    <a:pt x="8286" y="8504"/>
                    <a:pt x="8266" y="8505"/>
                    <a:pt x="8246" y="8505"/>
                  </a:cubicBezTo>
                  <a:cubicBezTo>
                    <a:pt x="7889" y="8505"/>
                    <a:pt x="7601" y="8206"/>
                    <a:pt x="7601" y="7842"/>
                  </a:cubicBezTo>
                  <a:lnTo>
                    <a:pt x="7601" y="7138"/>
                  </a:lnTo>
                  <a:cubicBezTo>
                    <a:pt x="7601" y="6769"/>
                    <a:pt x="7897" y="6467"/>
                    <a:pt x="8260" y="6467"/>
                  </a:cubicBezTo>
                  <a:close/>
                  <a:moveTo>
                    <a:pt x="9858" y="1"/>
                  </a:moveTo>
                  <a:cubicBezTo>
                    <a:pt x="9787" y="1"/>
                    <a:pt x="9715" y="19"/>
                    <a:pt x="9653" y="36"/>
                  </a:cubicBezTo>
                  <a:lnTo>
                    <a:pt x="8636" y="420"/>
                  </a:lnTo>
                  <a:cubicBezTo>
                    <a:pt x="8413" y="509"/>
                    <a:pt x="8270" y="723"/>
                    <a:pt x="8270" y="964"/>
                  </a:cubicBezTo>
                  <a:lnTo>
                    <a:pt x="8270" y="3284"/>
                  </a:lnTo>
                  <a:lnTo>
                    <a:pt x="5853" y="2169"/>
                  </a:lnTo>
                  <a:cubicBezTo>
                    <a:pt x="5775" y="2130"/>
                    <a:pt x="5690" y="2111"/>
                    <a:pt x="5607" y="2111"/>
                  </a:cubicBezTo>
                  <a:cubicBezTo>
                    <a:pt x="5442" y="2111"/>
                    <a:pt x="5278" y="2184"/>
                    <a:pt x="5166" y="2320"/>
                  </a:cubicBezTo>
                  <a:cubicBezTo>
                    <a:pt x="5076" y="2427"/>
                    <a:pt x="5032" y="2561"/>
                    <a:pt x="5032" y="2704"/>
                  </a:cubicBezTo>
                  <a:lnTo>
                    <a:pt x="5032" y="3096"/>
                  </a:lnTo>
                  <a:lnTo>
                    <a:pt x="3381" y="2177"/>
                  </a:lnTo>
                  <a:cubicBezTo>
                    <a:pt x="3297" y="2131"/>
                    <a:pt x="3202" y="2108"/>
                    <a:pt x="3107" y="2108"/>
                  </a:cubicBezTo>
                  <a:cubicBezTo>
                    <a:pt x="2962" y="2108"/>
                    <a:pt x="2816" y="2162"/>
                    <a:pt x="2703" y="2276"/>
                  </a:cubicBezTo>
                  <a:cubicBezTo>
                    <a:pt x="2587" y="2383"/>
                    <a:pt x="2534" y="2543"/>
                    <a:pt x="2534" y="2695"/>
                  </a:cubicBezTo>
                  <a:lnTo>
                    <a:pt x="2534" y="3016"/>
                  </a:lnTo>
                  <a:lnTo>
                    <a:pt x="776" y="2115"/>
                  </a:lnTo>
                  <a:cubicBezTo>
                    <a:pt x="750" y="2106"/>
                    <a:pt x="732" y="2097"/>
                    <a:pt x="714" y="2097"/>
                  </a:cubicBezTo>
                  <a:cubicBezTo>
                    <a:pt x="676" y="2091"/>
                    <a:pt x="639" y="2089"/>
                    <a:pt x="603" y="2089"/>
                  </a:cubicBezTo>
                  <a:cubicBezTo>
                    <a:pt x="244" y="2089"/>
                    <a:pt x="0" y="2360"/>
                    <a:pt x="0" y="2668"/>
                  </a:cubicBezTo>
                  <a:lnTo>
                    <a:pt x="0" y="12428"/>
                  </a:lnTo>
                  <a:cubicBezTo>
                    <a:pt x="0" y="12544"/>
                    <a:pt x="90" y="12633"/>
                    <a:pt x="206" y="12633"/>
                  </a:cubicBezTo>
                  <a:lnTo>
                    <a:pt x="2810" y="12677"/>
                  </a:lnTo>
                  <a:lnTo>
                    <a:pt x="2810" y="11375"/>
                  </a:lnTo>
                  <a:cubicBezTo>
                    <a:pt x="2810" y="10999"/>
                    <a:pt x="3098" y="10704"/>
                    <a:pt x="3459" y="10704"/>
                  </a:cubicBezTo>
                  <a:cubicBezTo>
                    <a:pt x="3475" y="10704"/>
                    <a:pt x="3491" y="10705"/>
                    <a:pt x="3506" y="10706"/>
                  </a:cubicBezTo>
                  <a:cubicBezTo>
                    <a:pt x="3836" y="10733"/>
                    <a:pt x="4095" y="11018"/>
                    <a:pt x="4095" y="11357"/>
                  </a:cubicBezTo>
                  <a:lnTo>
                    <a:pt x="4095" y="12677"/>
                  </a:lnTo>
                  <a:lnTo>
                    <a:pt x="11384" y="12677"/>
                  </a:lnTo>
                  <a:lnTo>
                    <a:pt x="11384" y="11081"/>
                  </a:lnTo>
                  <a:cubicBezTo>
                    <a:pt x="11384" y="9029"/>
                    <a:pt x="12641" y="7271"/>
                    <a:pt x="14426" y="6531"/>
                  </a:cubicBezTo>
                  <a:lnTo>
                    <a:pt x="14426" y="964"/>
                  </a:lnTo>
                  <a:cubicBezTo>
                    <a:pt x="14426" y="723"/>
                    <a:pt x="14283" y="509"/>
                    <a:pt x="14060" y="429"/>
                  </a:cubicBezTo>
                  <a:lnTo>
                    <a:pt x="13043" y="36"/>
                  </a:lnTo>
                  <a:cubicBezTo>
                    <a:pt x="12972" y="19"/>
                    <a:pt x="12909" y="1"/>
                    <a:pt x="128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1"/>
            <p:cNvSpPr/>
            <p:nvPr/>
          </p:nvSpPr>
          <p:spPr>
            <a:xfrm>
              <a:off x="1909250" y="2065136"/>
              <a:ext cx="156216" cy="41461"/>
            </a:xfrm>
            <a:custGeom>
              <a:rect b="b" l="l" r="r" t="t"/>
              <a:pathLst>
                <a:path extrusionOk="0" h="1589" w="5987">
                  <a:moveTo>
                    <a:pt x="2998" y="1"/>
                  </a:moveTo>
                  <a:cubicBezTo>
                    <a:pt x="1758" y="1"/>
                    <a:pt x="660" y="634"/>
                    <a:pt x="0" y="1589"/>
                  </a:cubicBezTo>
                  <a:lnTo>
                    <a:pt x="5986" y="1589"/>
                  </a:lnTo>
                  <a:cubicBezTo>
                    <a:pt x="5335" y="634"/>
                    <a:pt x="4238" y="1"/>
                    <a:pt x="29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1"/>
            <p:cNvSpPr/>
            <p:nvPr/>
          </p:nvSpPr>
          <p:spPr>
            <a:xfrm>
              <a:off x="1892942" y="2140101"/>
              <a:ext cx="189275" cy="61004"/>
            </a:xfrm>
            <a:custGeom>
              <a:rect b="b" l="l" r="r" t="t"/>
              <a:pathLst>
                <a:path extrusionOk="0" h="2338" w="7254">
                  <a:moveTo>
                    <a:pt x="81" y="1"/>
                  </a:moveTo>
                  <a:cubicBezTo>
                    <a:pt x="28" y="241"/>
                    <a:pt x="1" y="491"/>
                    <a:pt x="1" y="750"/>
                  </a:cubicBezTo>
                  <a:lnTo>
                    <a:pt x="1" y="2338"/>
                  </a:lnTo>
                  <a:lnTo>
                    <a:pt x="1285" y="2338"/>
                  </a:lnTo>
                  <a:lnTo>
                    <a:pt x="1285" y="1446"/>
                  </a:lnTo>
                  <a:cubicBezTo>
                    <a:pt x="1285" y="1082"/>
                    <a:pt x="1566" y="783"/>
                    <a:pt x="1922" y="783"/>
                  </a:cubicBezTo>
                  <a:cubicBezTo>
                    <a:pt x="1941" y="783"/>
                    <a:pt x="1961" y="784"/>
                    <a:pt x="1981" y="786"/>
                  </a:cubicBezTo>
                  <a:cubicBezTo>
                    <a:pt x="2311" y="812"/>
                    <a:pt x="2570" y="1089"/>
                    <a:pt x="2570" y="1428"/>
                  </a:cubicBezTo>
                  <a:lnTo>
                    <a:pt x="2570" y="2338"/>
                  </a:lnTo>
                  <a:lnTo>
                    <a:pt x="6665" y="2338"/>
                  </a:lnTo>
                  <a:cubicBezTo>
                    <a:pt x="6995" y="2338"/>
                    <a:pt x="7254" y="2079"/>
                    <a:pt x="7254" y="1758"/>
                  </a:cubicBezTo>
                  <a:lnTo>
                    <a:pt x="7254" y="741"/>
                  </a:lnTo>
                  <a:cubicBezTo>
                    <a:pt x="7254" y="491"/>
                    <a:pt x="7227" y="241"/>
                    <a:pt x="7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71"/>
          <p:cNvGrpSpPr/>
          <p:nvPr/>
        </p:nvGrpSpPr>
        <p:grpSpPr>
          <a:xfrm>
            <a:off x="7262436" y="2329830"/>
            <a:ext cx="335249" cy="336598"/>
            <a:chOff x="1561015" y="2319568"/>
            <a:chExt cx="518880" cy="520969"/>
          </a:xfrm>
        </p:grpSpPr>
        <p:sp>
          <p:nvSpPr>
            <p:cNvPr id="984" name="Google Shape;984;p71"/>
            <p:cNvSpPr/>
            <p:nvPr/>
          </p:nvSpPr>
          <p:spPr>
            <a:xfrm>
              <a:off x="1912042" y="2592395"/>
              <a:ext cx="167853" cy="109876"/>
            </a:xfrm>
            <a:custGeom>
              <a:rect b="b" l="l" r="r" t="t"/>
              <a:pathLst>
                <a:path extrusionOk="0" h="4211" w="6433">
                  <a:moveTo>
                    <a:pt x="723" y="0"/>
                  </a:moveTo>
                  <a:cubicBezTo>
                    <a:pt x="411" y="0"/>
                    <a:pt x="98" y="250"/>
                    <a:pt x="54" y="562"/>
                  </a:cubicBezTo>
                  <a:cubicBezTo>
                    <a:pt x="0" y="972"/>
                    <a:pt x="313" y="1320"/>
                    <a:pt x="714" y="1320"/>
                  </a:cubicBezTo>
                  <a:lnTo>
                    <a:pt x="1517" y="1320"/>
                  </a:lnTo>
                  <a:lnTo>
                    <a:pt x="1276" y="3702"/>
                  </a:lnTo>
                  <a:lnTo>
                    <a:pt x="2489" y="3702"/>
                  </a:lnTo>
                  <a:cubicBezTo>
                    <a:pt x="2802" y="3702"/>
                    <a:pt x="3060" y="3916"/>
                    <a:pt x="3123" y="4211"/>
                  </a:cubicBezTo>
                  <a:lnTo>
                    <a:pt x="5148" y="4211"/>
                  </a:lnTo>
                  <a:lnTo>
                    <a:pt x="5014" y="1320"/>
                  </a:lnTo>
                  <a:lnTo>
                    <a:pt x="5701" y="1320"/>
                  </a:lnTo>
                  <a:cubicBezTo>
                    <a:pt x="6022" y="1320"/>
                    <a:pt x="6325" y="1071"/>
                    <a:pt x="6370" y="758"/>
                  </a:cubicBezTo>
                  <a:cubicBezTo>
                    <a:pt x="6432" y="348"/>
                    <a:pt x="6111" y="0"/>
                    <a:pt x="57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1"/>
            <p:cNvSpPr/>
            <p:nvPr/>
          </p:nvSpPr>
          <p:spPr>
            <a:xfrm>
              <a:off x="1994208" y="2736714"/>
              <a:ext cx="55890" cy="34703"/>
            </a:xfrm>
            <a:custGeom>
              <a:rect b="b" l="l" r="r" t="t"/>
              <a:pathLst>
                <a:path extrusionOk="0" h="1330" w="2142">
                  <a:moveTo>
                    <a:pt x="0" y="0"/>
                  </a:moveTo>
                  <a:lnTo>
                    <a:pt x="0" y="1329"/>
                  </a:lnTo>
                  <a:lnTo>
                    <a:pt x="2142" y="1329"/>
                  </a:lnTo>
                  <a:lnTo>
                    <a:pt x="20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1"/>
            <p:cNvSpPr/>
            <p:nvPr/>
          </p:nvSpPr>
          <p:spPr>
            <a:xfrm>
              <a:off x="1873398" y="2723668"/>
              <a:ext cx="177873" cy="116868"/>
            </a:xfrm>
            <a:custGeom>
              <a:rect b="b" l="l" r="r" t="t"/>
              <a:pathLst>
                <a:path extrusionOk="0" h="4479" w="6817">
                  <a:moveTo>
                    <a:pt x="0" y="0"/>
                  </a:moveTo>
                  <a:cubicBezTo>
                    <a:pt x="500" y="1330"/>
                    <a:pt x="2159" y="4425"/>
                    <a:pt x="2186" y="4479"/>
                  </a:cubicBezTo>
                  <a:lnTo>
                    <a:pt x="6156" y="4479"/>
                  </a:lnTo>
                  <a:cubicBezTo>
                    <a:pt x="6522" y="4479"/>
                    <a:pt x="6816" y="4184"/>
                    <a:pt x="6816" y="3819"/>
                  </a:cubicBezTo>
                  <a:lnTo>
                    <a:pt x="6816" y="3159"/>
                  </a:lnTo>
                  <a:lnTo>
                    <a:pt x="3961" y="3159"/>
                  </a:lnTo>
                  <a:cubicBezTo>
                    <a:pt x="3596" y="3159"/>
                    <a:pt x="3301" y="2864"/>
                    <a:pt x="3301" y="2498"/>
                  </a:cubicBezTo>
                  <a:lnTo>
                    <a:pt x="33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1"/>
            <p:cNvSpPr/>
            <p:nvPr/>
          </p:nvSpPr>
          <p:spPr>
            <a:xfrm>
              <a:off x="1597336" y="2678736"/>
              <a:ext cx="63561" cy="34703"/>
            </a:xfrm>
            <a:custGeom>
              <a:rect b="b" l="l" r="r" t="t"/>
              <a:pathLst>
                <a:path extrusionOk="0" h="1330" w="2436">
                  <a:moveTo>
                    <a:pt x="741" y="1"/>
                  </a:moveTo>
                  <a:cubicBezTo>
                    <a:pt x="410" y="1"/>
                    <a:pt x="125" y="259"/>
                    <a:pt x="89" y="590"/>
                  </a:cubicBezTo>
                  <a:cubicBezTo>
                    <a:pt x="63" y="839"/>
                    <a:pt x="36" y="1089"/>
                    <a:pt x="0" y="1330"/>
                  </a:cubicBezTo>
                  <a:lnTo>
                    <a:pt x="2061" y="1330"/>
                  </a:lnTo>
                  <a:cubicBezTo>
                    <a:pt x="2213" y="884"/>
                    <a:pt x="2337" y="447"/>
                    <a:pt x="2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1"/>
            <p:cNvSpPr/>
            <p:nvPr/>
          </p:nvSpPr>
          <p:spPr>
            <a:xfrm>
              <a:off x="1561015" y="2747882"/>
              <a:ext cx="76842" cy="92654"/>
            </a:xfrm>
            <a:custGeom>
              <a:rect b="b" l="l" r="r" t="t"/>
              <a:pathLst>
                <a:path extrusionOk="0" h="3551" w="2945">
                  <a:moveTo>
                    <a:pt x="1160" y="0"/>
                  </a:moveTo>
                  <a:cubicBezTo>
                    <a:pt x="928" y="964"/>
                    <a:pt x="625" y="1820"/>
                    <a:pt x="223" y="2596"/>
                  </a:cubicBezTo>
                  <a:cubicBezTo>
                    <a:pt x="0" y="3033"/>
                    <a:pt x="322" y="3551"/>
                    <a:pt x="812" y="3551"/>
                  </a:cubicBezTo>
                  <a:lnTo>
                    <a:pt x="1374" y="3551"/>
                  </a:lnTo>
                  <a:cubicBezTo>
                    <a:pt x="1535" y="3194"/>
                    <a:pt x="2623" y="794"/>
                    <a:pt x="29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1"/>
            <p:cNvSpPr/>
            <p:nvPr/>
          </p:nvSpPr>
          <p:spPr>
            <a:xfrm>
              <a:off x="1706717" y="2319568"/>
              <a:ext cx="314049" cy="221865"/>
            </a:xfrm>
            <a:custGeom>
              <a:rect b="b" l="l" r="r" t="t"/>
              <a:pathLst>
                <a:path extrusionOk="0" h="8503" w="12036">
                  <a:moveTo>
                    <a:pt x="1616" y="1"/>
                  </a:moveTo>
                  <a:cubicBezTo>
                    <a:pt x="1616" y="259"/>
                    <a:pt x="1607" y="1178"/>
                    <a:pt x="1616" y="1383"/>
                  </a:cubicBezTo>
                  <a:cubicBezTo>
                    <a:pt x="1634" y="1589"/>
                    <a:pt x="1642" y="1785"/>
                    <a:pt x="1642" y="2026"/>
                  </a:cubicBezTo>
                  <a:cubicBezTo>
                    <a:pt x="1642" y="2757"/>
                    <a:pt x="1955" y="3435"/>
                    <a:pt x="2499" y="3899"/>
                  </a:cubicBezTo>
                  <a:cubicBezTo>
                    <a:pt x="2436" y="4015"/>
                    <a:pt x="2392" y="4131"/>
                    <a:pt x="2347" y="4247"/>
                  </a:cubicBezTo>
                  <a:cubicBezTo>
                    <a:pt x="2258" y="4238"/>
                    <a:pt x="2169" y="4229"/>
                    <a:pt x="2080" y="4229"/>
                  </a:cubicBezTo>
                  <a:cubicBezTo>
                    <a:pt x="697" y="4229"/>
                    <a:pt x="1" y="5434"/>
                    <a:pt x="1" y="6905"/>
                  </a:cubicBezTo>
                  <a:cubicBezTo>
                    <a:pt x="1" y="7432"/>
                    <a:pt x="1" y="7949"/>
                    <a:pt x="1" y="8502"/>
                  </a:cubicBezTo>
                  <a:lnTo>
                    <a:pt x="4337" y="8502"/>
                  </a:lnTo>
                  <a:cubicBezTo>
                    <a:pt x="4346" y="8199"/>
                    <a:pt x="4274" y="7922"/>
                    <a:pt x="4238" y="7619"/>
                  </a:cubicBezTo>
                  <a:lnTo>
                    <a:pt x="4238" y="7619"/>
                  </a:lnTo>
                  <a:cubicBezTo>
                    <a:pt x="4310" y="7628"/>
                    <a:pt x="4381" y="7628"/>
                    <a:pt x="4461" y="7628"/>
                  </a:cubicBezTo>
                  <a:cubicBezTo>
                    <a:pt x="5550" y="7628"/>
                    <a:pt x="6888" y="6986"/>
                    <a:pt x="7289" y="6058"/>
                  </a:cubicBezTo>
                  <a:cubicBezTo>
                    <a:pt x="7718" y="6263"/>
                    <a:pt x="8182" y="6379"/>
                    <a:pt x="8672" y="6379"/>
                  </a:cubicBezTo>
                  <a:cubicBezTo>
                    <a:pt x="10519" y="6379"/>
                    <a:pt x="12035" y="4720"/>
                    <a:pt x="12035" y="2677"/>
                  </a:cubicBezTo>
                  <a:lnTo>
                    <a:pt x="12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1"/>
            <p:cNvSpPr/>
            <p:nvPr/>
          </p:nvSpPr>
          <p:spPr>
            <a:xfrm>
              <a:off x="1698811" y="2570972"/>
              <a:ext cx="127357" cy="91506"/>
            </a:xfrm>
            <a:custGeom>
              <a:rect b="b" l="l" r="r" t="t"/>
              <a:pathLst>
                <a:path extrusionOk="0" h="3507" w="4881">
                  <a:moveTo>
                    <a:pt x="714" y="0"/>
                  </a:moveTo>
                  <a:cubicBezTo>
                    <a:pt x="322" y="0"/>
                    <a:pt x="19" y="339"/>
                    <a:pt x="63" y="732"/>
                  </a:cubicBezTo>
                  <a:cubicBezTo>
                    <a:pt x="170" y="1704"/>
                    <a:pt x="134" y="2623"/>
                    <a:pt x="1" y="3506"/>
                  </a:cubicBezTo>
                  <a:lnTo>
                    <a:pt x="4747" y="3506"/>
                  </a:lnTo>
                  <a:cubicBezTo>
                    <a:pt x="4640" y="2587"/>
                    <a:pt x="4657" y="1686"/>
                    <a:pt x="4809" y="768"/>
                  </a:cubicBezTo>
                  <a:cubicBezTo>
                    <a:pt x="4880" y="366"/>
                    <a:pt x="4568" y="0"/>
                    <a:pt x="4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1"/>
            <p:cNvSpPr/>
            <p:nvPr/>
          </p:nvSpPr>
          <p:spPr>
            <a:xfrm>
              <a:off x="1668335" y="2698071"/>
              <a:ext cx="185074" cy="68232"/>
            </a:xfrm>
            <a:custGeom>
              <a:rect b="b" l="l" r="r" t="t"/>
              <a:pathLst>
                <a:path extrusionOk="0" h="2615" w="7093">
                  <a:moveTo>
                    <a:pt x="910" y="0"/>
                  </a:moveTo>
                  <a:cubicBezTo>
                    <a:pt x="678" y="874"/>
                    <a:pt x="366" y="1731"/>
                    <a:pt x="0" y="2614"/>
                  </a:cubicBezTo>
                  <a:lnTo>
                    <a:pt x="7092" y="2614"/>
                  </a:lnTo>
                  <a:cubicBezTo>
                    <a:pt x="6735" y="1829"/>
                    <a:pt x="6173" y="98"/>
                    <a:pt x="6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1"/>
            <p:cNvSpPr/>
            <p:nvPr/>
          </p:nvSpPr>
          <p:spPr>
            <a:xfrm>
              <a:off x="1640154" y="2800955"/>
              <a:ext cx="244435" cy="39582"/>
            </a:xfrm>
            <a:custGeom>
              <a:rect b="b" l="l" r="r" t="t"/>
              <a:pathLst>
                <a:path extrusionOk="0" h="1517" w="9368">
                  <a:moveTo>
                    <a:pt x="491" y="0"/>
                  </a:moveTo>
                  <a:cubicBezTo>
                    <a:pt x="429" y="143"/>
                    <a:pt x="304" y="420"/>
                    <a:pt x="179" y="696"/>
                  </a:cubicBezTo>
                  <a:cubicBezTo>
                    <a:pt x="1" y="1080"/>
                    <a:pt x="286" y="1517"/>
                    <a:pt x="705" y="1517"/>
                  </a:cubicBezTo>
                  <a:lnTo>
                    <a:pt x="8645" y="1517"/>
                  </a:lnTo>
                  <a:cubicBezTo>
                    <a:pt x="9082" y="1517"/>
                    <a:pt x="9368" y="1053"/>
                    <a:pt x="9162" y="660"/>
                  </a:cubicBezTo>
                  <a:cubicBezTo>
                    <a:pt x="9046" y="437"/>
                    <a:pt x="8931" y="214"/>
                    <a:pt x="88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72"/>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TYPES OF RADIATION</a:t>
            </a:r>
            <a:endParaRPr/>
          </a:p>
        </p:txBody>
      </p:sp>
      <p:sp>
        <p:nvSpPr>
          <p:cNvPr id="998" name="Google Shape;998;p72"/>
          <p:cNvSpPr txBox="1"/>
          <p:nvPr>
            <p:ph idx="2" type="title"/>
          </p:nvPr>
        </p:nvSpPr>
        <p:spPr>
          <a:xfrm>
            <a:off x="1101225" y="1942400"/>
            <a:ext cx="1986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Microwaves</a:t>
            </a:r>
            <a:endParaRPr/>
          </a:p>
        </p:txBody>
      </p:sp>
      <p:sp>
        <p:nvSpPr>
          <p:cNvPr id="999" name="Google Shape;999;p72"/>
          <p:cNvSpPr txBox="1"/>
          <p:nvPr>
            <p:ph idx="1" type="subTitle"/>
          </p:nvPr>
        </p:nvSpPr>
        <p:spPr>
          <a:xfrm>
            <a:off x="1101175" y="22676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000" name="Google Shape;1000;p72"/>
          <p:cNvSpPr txBox="1"/>
          <p:nvPr>
            <p:ph idx="3" type="title"/>
          </p:nvPr>
        </p:nvSpPr>
        <p:spPr>
          <a:xfrm>
            <a:off x="3578950" y="2925100"/>
            <a:ext cx="1986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Radio waves</a:t>
            </a:r>
            <a:endParaRPr/>
          </a:p>
        </p:txBody>
      </p:sp>
      <p:sp>
        <p:nvSpPr>
          <p:cNvPr id="1001" name="Google Shape;1001;p72"/>
          <p:cNvSpPr txBox="1"/>
          <p:nvPr>
            <p:ph idx="4" type="subTitle"/>
          </p:nvPr>
        </p:nvSpPr>
        <p:spPr>
          <a:xfrm>
            <a:off x="3578950" y="32503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002" name="Google Shape;1002;p72"/>
          <p:cNvSpPr txBox="1"/>
          <p:nvPr>
            <p:ph idx="5" type="title"/>
          </p:nvPr>
        </p:nvSpPr>
        <p:spPr>
          <a:xfrm>
            <a:off x="1101175" y="3710203"/>
            <a:ext cx="1986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X-rays</a:t>
            </a:r>
            <a:endParaRPr/>
          </a:p>
        </p:txBody>
      </p:sp>
      <p:sp>
        <p:nvSpPr>
          <p:cNvPr id="1003" name="Google Shape;1003;p72"/>
          <p:cNvSpPr txBox="1"/>
          <p:nvPr>
            <p:ph idx="6" type="subTitle"/>
          </p:nvPr>
        </p:nvSpPr>
        <p:spPr>
          <a:xfrm>
            <a:off x="1101175" y="4035403"/>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cold </a:t>
            </a:r>
            <a:endParaRPr/>
          </a:p>
        </p:txBody>
      </p:sp>
      <p:sp>
        <p:nvSpPr>
          <p:cNvPr id="1004" name="Google Shape;1004;p72"/>
          <p:cNvSpPr txBox="1"/>
          <p:nvPr>
            <p:ph idx="7" type="title"/>
          </p:nvPr>
        </p:nvSpPr>
        <p:spPr>
          <a:xfrm>
            <a:off x="6056725" y="1942400"/>
            <a:ext cx="1986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Infrared</a:t>
            </a:r>
            <a:endParaRPr/>
          </a:p>
        </p:txBody>
      </p:sp>
      <p:sp>
        <p:nvSpPr>
          <p:cNvPr id="1005" name="Google Shape;1005;p72"/>
          <p:cNvSpPr txBox="1"/>
          <p:nvPr>
            <p:ph idx="8" type="subTitle"/>
          </p:nvPr>
        </p:nvSpPr>
        <p:spPr>
          <a:xfrm>
            <a:off x="6056725" y="22676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1006" name="Google Shape;1006;p72"/>
          <p:cNvSpPr txBox="1"/>
          <p:nvPr>
            <p:ph idx="9" type="title"/>
          </p:nvPr>
        </p:nvSpPr>
        <p:spPr>
          <a:xfrm>
            <a:off x="6056725" y="3710203"/>
            <a:ext cx="1986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Gamma rays</a:t>
            </a:r>
            <a:endParaRPr/>
          </a:p>
        </p:txBody>
      </p:sp>
      <p:sp>
        <p:nvSpPr>
          <p:cNvPr id="1007" name="Google Shape;1007;p72"/>
          <p:cNvSpPr txBox="1"/>
          <p:nvPr>
            <p:ph idx="13" type="subTitle"/>
          </p:nvPr>
        </p:nvSpPr>
        <p:spPr>
          <a:xfrm>
            <a:off x="6056825" y="4035403"/>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008" name="Google Shape;1008;p72"/>
          <p:cNvSpPr/>
          <p:nvPr/>
        </p:nvSpPr>
        <p:spPr>
          <a:xfrm>
            <a:off x="1765425" y="1284900"/>
            <a:ext cx="657600" cy="657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p>
        </p:txBody>
      </p:sp>
      <p:sp>
        <p:nvSpPr>
          <p:cNvPr id="1009" name="Google Shape;1009;p72"/>
          <p:cNvSpPr/>
          <p:nvPr/>
        </p:nvSpPr>
        <p:spPr>
          <a:xfrm>
            <a:off x="1765425" y="3052603"/>
            <a:ext cx="657600" cy="657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p>
        </p:txBody>
      </p:sp>
      <p:sp>
        <p:nvSpPr>
          <p:cNvPr id="1010" name="Google Shape;1010;p72"/>
          <p:cNvSpPr/>
          <p:nvPr/>
        </p:nvSpPr>
        <p:spPr>
          <a:xfrm>
            <a:off x="4243150" y="2267600"/>
            <a:ext cx="657600" cy="657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p>
        </p:txBody>
      </p:sp>
      <p:sp>
        <p:nvSpPr>
          <p:cNvPr id="1011" name="Google Shape;1011;p72"/>
          <p:cNvSpPr/>
          <p:nvPr/>
        </p:nvSpPr>
        <p:spPr>
          <a:xfrm>
            <a:off x="6720875" y="1284900"/>
            <a:ext cx="657600" cy="657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p>
        </p:txBody>
      </p:sp>
      <p:sp>
        <p:nvSpPr>
          <p:cNvPr id="1012" name="Google Shape;1012;p72"/>
          <p:cNvSpPr/>
          <p:nvPr/>
        </p:nvSpPr>
        <p:spPr>
          <a:xfrm>
            <a:off x="6720875" y="3052600"/>
            <a:ext cx="657600" cy="657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p>
        </p:txBody>
      </p:sp>
      <p:grpSp>
        <p:nvGrpSpPr>
          <p:cNvPr id="1013" name="Google Shape;1013;p72"/>
          <p:cNvGrpSpPr/>
          <p:nvPr/>
        </p:nvGrpSpPr>
        <p:grpSpPr>
          <a:xfrm>
            <a:off x="1980059" y="1524773"/>
            <a:ext cx="228236" cy="177859"/>
            <a:chOff x="2783778" y="1792101"/>
            <a:chExt cx="520968" cy="405978"/>
          </a:xfrm>
        </p:grpSpPr>
        <p:sp>
          <p:nvSpPr>
            <p:cNvPr id="1014" name="Google Shape;1014;p72"/>
            <p:cNvSpPr/>
            <p:nvPr/>
          </p:nvSpPr>
          <p:spPr>
            <a:xfrm>
              <a:off x="2783778" y="1931541"/>
              <a:ext cx="91741" cy="266535"/>
            </a:xfrm>
            <a:custGeom>
              <a:rect b="b" l="l" r="r" t="t"/>
              <a:pathLst>
                <a:path extrusionOk="0" h="10215" w="3516">
                  <a:moveTo>
                    <a:pt x="2374" y="0"/>
                  </a:moveTo>
                  <a:cubicBezTo>
                    <a:pt x="1419" y="0"/>
                    <a:pt x="777" y="304"/>
                    <a:pt x="411" y="919"/>
                  </a:cubicBezTo>
                  <a:cubicBezTo>
                    <a:pt x="72" y="1481"/>
                    <a:pt x="1" y="2240"/>
                    <a:pt x="1" y="3212"/>
                  </a:cubicBezTo>
                  <a:lnTo>
                    <a:pt x="1" y="10215"/>
                  </a:lnTo>
                  <a:lnTo>
                    <a:pt x="1178" y="10215"/>
                  </a:lnTo>
                  <a:lnTo>
                    <a:pt x="1178" y="3212"/>
                  </a:lnTo>
                  <a:cubicBezTo>
                    <a:pt x="1178" y="1330"/>
                    <a:pt x="1464" y="1169"/>
                    <a:pt x="2374" y="1169"/>
                  </a:cubicBezTo>
                  <a:lnTo>
                    <a:pt x="3516" y="1169"/>
                  </a:lnTo>
                  <a:lnTo>
                    <a:pt x="35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2"/>
            <p:cNvSpPr/>
            <p:nvPr/>
          </p:nvSpPr>
          <p:spPr>
            <a:xfrm>
              <a:off x="2956957" y="2045593"/>
              <a:ext cx="35642" cy="30528"/>
            </a:xfrm>
            <a:custGeom>
              <a:rect b="b" l="l" r="r" t="t"/>
              <a:pathLst>
                <a:path extrusionOk="0" h="1170" w="1366">
                  <a:moveTo>
                    <a:pt x="1" y="1"/>
                  </a:moveTo>
                  <a:lnTo>
                    <a:pt x="1" y="1169"/>
                  </a:lnTo>
                  <a:lnTo>
                    <a:pt x="1366" y="1169"/>
                  </a:lnTo>
                  <a:lnTo>
                    <a:pt x="1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2"/>
            <p:cNvSpPr/>
            <p:nvPr/>
          </p:nvSpPr>
          <p:spPr>
            <a:xfrm>
              <a:off x="2956957" y="1984379"/>
              <a:ext cx="35642" cy="30737"/>
            </a:xfrm>
            <a:custGeom>
              <a:rect b="b" l="l" r="r" t="t"/>
              <a:pathLst>
                <a:path extrusionOk="0" h="1178" w="1366">
                  <a:moveTo>
                    <a:pt x="1" y="0"/>
                  </a:moveTo>
                  <a:lnTo>
                    <a:pt x="1" y="1178"/>
                  </a:lnTo>
                  <a:lnTo>
                    <a:pt x="1366" y="1178"/>
                  </a:lnTo>
                  <a:lnTo>
                    <a:pt x="13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2"/>
            <p:cNvSpPr/>
            <p:nvPr/>
          </p:nvSpPr>
          <p:spPr>
            <a:xfrm>
              <a:off x="2956957" y="1923400"/>
              <a:ext cx="35642" cy="30502"/>
            </a:xfrm>
            <a:custGeom>
              <a:rect b="b" l="l" r="r" t="t"/>
              <a:pathLst>
                <a:path extrusionOk="0" h="1169" w="1366">
                  <a:moveTo>
                    <a:pt x="1" y="0"/>
                  </a:moveTo>
                  <a:cubicBezTo>
                    <a:pt x="1" y="179"/>
                    <a:pt x="1" y="375"/>
                    <a:pt x="1" y="598"/>
                  </a:cubicBezTo>
                  <a:lnTo>
                    <a:pt x="1" y="1169"/>
                  </a:lnTo>
                  <a:lnTo>
                    <a:pt x="1366" y="1169"/>
                  </a:lnTo>
                  <a:lnTo>
                    <a:pt x="1366" y="598"/>
                  </a:lnTo>
                  <a:cubicBezTo>
                    <a:pt x="1366" y="384"/>
                    <a:pt x="1366" y="179"/>
                    <a:pt x="1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2"/>
            <p:cNvSpPr/>
            <p:nvPr/>
          </p:nvSpPr>
          <p:spPr>
            <a:xfrm>
              <a:off x="2988164" y="1792570"/>
              <a:ext cx="40991" cy="39374"/>
            </a:xfrm>
            <a:custGeom>
              <a:rect b="b" l="l" r="r" t="t"/>
              <a:pathLst>
                <a:path extrusionOk="0" h="1509" w="1571">
                  <a:moveTo>
                    <a:pt x="1570" y="0"/>
                  </a:moveTo>
                  <a:cubicBezTo>
                    <a:pt x="866" y="206"/>
                    <a:pt x="206" y="634"/>
                    <a:pt x="0" y="1508"/>
                  </a:cubicBezTo>
                  <a:lnTo>
                    <a:pt x="1570" y="1508"/>
                  </a:lnTo>
                  <a:lnTo>
                    <a:pt x="1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2"/>
            <p:cNvSpPr/>
            <p:nvPr/>
          </p:nvSpPr>
          <p:spPr>
            <a:xfrm>
              <a:off x="2895743" y="1862160"/>
              <a:ext cx="45192" cy="335915"/>
            </a:xfrm>
            <a:custGeom>
              <a:rect b="b" l="l" r="r" t="t"/>
              <a:pathLst>
                <a:path extrusionOk="0" h="12874" w="1732">
                  <a:moveTo>
                    <a:pt x="750" y="1"/>
                  </a:moveTo>
                  <a:cubicBezTo>
                    <a:pt x="286" y="322"/>
                    <a:pt x="1" y="848"/>
                    <a:pt x="1" y="1419"/>
                  </a:cubicBezTo>
                  <a:lnTo>
                    <a:pt x="1" y="12874"/>
                  </a:lnTo>
                  <a:lnTo>
                    <a:pt x="1169" y="12874"/>
                  </a:lnTo>
                  <a:lnTo>
                    <a:pt x="1169" y="2945"/>
                  </a:lnTo>
                  <a:cubicBezTo>
                    <a:pt x="1169" y="1384"/>
                    <a:pt x="1214" y="902"/>
                    <a:pt x="1731" y="1"/>
                  </a:cubicBezTo>
                  <a:lnTo>
                    <a:pt x="1731" y="1"/>
                  </a:lnTo>
                  <a:cubicBezTo>
                    <a:pt x="1731" y="1"/>
                    <a:pt x="1307" y="5"/>
                    <a:pt x="1016" y="5"/>
                  </a:cubicBezTo>
                  <a:cubicBezTo>
                    <a:pt x="871" y="5"/>
                    <a:pt x="759" y="4"/>
                    <a:pt x="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2"/>
            <p:cNvSpPr/>
            <p:nvPr/>
          </p:nvSpPr>
          <p:spPr>
            <a:xfrm>
              <a:off x="3193932" y="2118679"/>
              <a:ext cx="110815" cy="30763"/>
            </a:xfrm>
            <a:custGeom>
              <a:rect b="b" l="l" r="r" t="t"/>
              <a:pathLst>
                <a:path extrusionOk="0" h="1179" w="4247">
                  <a:moveTo>
                    <a:pt x="1" y="1"/>
                  </a:moveTo>
                  <a:lnTo>
                    <a:pt x="1" y="1178"/>
                  </a:lnTo>
                  <a:lnTo>
                    <a:pt x="4247" y="1178"/>
                  </a:lnTo>
                  <a:lnTo>
                    <a:pt x="42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2"/>
            <p:cNvSpPr/>
            <p:nvPr/>
          </p:nvSpPr>
          <p:spPr>
            <a:xfrm>
              <a:off x="3193932" y="2035364"/>
              <a:ext cx="110815" cy="31676"/>
            </a:xfrm>
            <a:custGeom>
              <a:rect b="b" l="l" r="r" t="t"/>
              <a:pathLst>
                <a:path extrusionOk="0" h="1214" w="4247">
                  <a:moveTo>
                    <a:pt x="1" y="0"/>
                  </a:moveTo>
                  <a:lnTo>
                    <a:pt x="1" y="1169"/>
                  </a:lnTo>
                  <a:cubicBezTo>
                    <a:pt x="991" y="1213"/>
                    <a:pt x="2347" y="1213"/>
                    <a:pt x="4247" y="1213"/>
                  </a:cubicBezTo>
                  <a:lnTo>
                    <a:pt x="4247" y="45"/>
                  </a:lnTo>
                  <a:cubicBezTo>
                    <a:pt x="2347" y="45"/>
                    <a:pt x="973" y="4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2"/>
            <p:cNvSpPr/>
            <p:nvPr/>
          </p:nvSpPr>
          <p:spPr>
            <a:xfrm>
              <a:off x="3022606" y="1862395"/>
              <a:ext cx="171349" cy="335680"/>
            </a:xfrm>
            <a:custGeom>
              <a:rect b="b" l="l" r="r" t="t"/>
              <a:pathLst>
                <a:path extrusionOk="0" h="12865" w="6567">
                  <a:moveTo>
                    <a:pt x="741" y="1"/>
                  </a:moveTo>
                  <a:cubicBezTo>
                    <a:pt x="126" y="1161"/>
                    <a:pt x="1" y="1045"/>
                    <a:pt x="18" y="2945"/>
                  </a:cubicBezTo>
                  <a:lnTo>
                    <a:pt x="18" y="12865"/>
                  </a:lnTo>
                  <a:lnTo>
                    <a:pt x="6567" y="12865"/>
                  </a:lnTo>
                  <a:lnTo>
                    <a:pt x="6567" y="11000"/>
                  </a:lnTo>
                  <a:lnTo>
                    <a:pt x="5353" y="11000"/>
                  </a:lnTo>
                  <a:lnTo>
                    <a:pt x="5353" y="11214"/>
                  </a:lnTo>
                  <a:cubicBezTo>
                    <a:pt x="5353" y="11277"/>
                    <a:pt x="5335" y="11330"/>
                    <a:pt x="5291" y="11375"/>
                  </a:cubicBezTo>
                  <a:cubicBezTo>
                    <a:pt x="5122" y="11541"/>
                    <a:pt x="4942" y="11610"/>
                    <a:pt x="4776" y="11610"/>
                  </a:cubicBezTo>
                  <a:cubicBezTo>
                    <a:pt x="4451" y="11610"/>
                    <a:pt x="4185" y="11343"/>
                    <a:pt x="4185" y="11018"/>
                  </a:cubicBezTo>
                  <a:lnTo>
                    <a:pt x="4185" y="9609"/>
                  </a:lnTo>
                  <a:cubicBezTo>
                    <a:pt x="4185" y="9546"/>
                    <a:pt x="4211" y="9493"/>
                    <a:pt x="4247" y="9457"/>
                  </a:cubicBezTo>
                  <a:cubicBezTo>
                    <a:pt x="4420" y="9290"/>
                    <a:pt x="4604" y="9220"/>
                    <a:pt x="4771" y="9220"/>
                  </a:cubicBezTo>
                  <a:cubicBezTo>
                    <a:pt x="5093" y="9220"/>
                    <a:pt x="5353" y="9481"/>
                    <a:pt x="5353" y="9805"/>
                  </a:cubicBezTo>
                  <a:lnTo>
                    <a:pt x="5353" y="9823"/>
                  </a:lnTo>
                  <a:lnTo>
                    <a:pt x="6567" y="9823"/>
                  </a:lnTo>
                  <a:lnTo>
                    <a:pt x="6567" y="7798"/>
                  </a:lnTo>
                  <a:cubicBezTo>
                    <a:pt x="5835" y="7762"/>
                    <a:pt x="5300" y="7700"/>
                    <a:pt x="4889" y="7601"/>
                  </a:cubicBezTo>
                  <a:cubicBezTo>
                    <a:pt x="3560" y="7262"/>
                    <a:pt x="3444" y="6379"/>
                    <a:pt x="3444" y="5434"/>
                  </a:cubicBezTo>
                  <a:lnTo>
                    <a:pt x="3444" y="2338"/>
                  </a:lnTo>
                  <a:lnTo>
                    <a:pt x="3337" y="2338"/>
                  </a:lnTo>
                  <a:cubicBezTo>
                    <a:pt x="3034" y="2338"/>
                    <a:pt x="2775" y="2124"/>
                    <a:pt x="2739" y="1821"/>
                  </a:cubicBezTo>
                  <a:cubicBezTo>
                    <a:pt x="2704" y="1473"/>
                    <a:pt x="2980" y="1169"/>
                    <a:pt x="3319" y="1169"/>
                  </a:cubicBezTo>
                  <a:lnTo>
                    <a:pt x="4720" y="1169"/>
                  </a:lnTo>
                  <a:cubicBezTo>
                    <a:pt x="5023" y="1169"/>
                    <a:pt x="5291" y="1392"/>
                    <a:pt x="5318" y="1687"/>
                  </a:cubicBezTo>
                  <a:cubicBezTo>
                    <a:pt x="5362" y="2044"/>
                    <a:pt x="5086" y="2338"/>
                    <a:pt x="4738" y="2338"/>
                  </a:cubicBezTo>
                  <a:lnTo>
                    <a:pt x="4613" y="2338"/>
                  </a:lnTo>
                  <a:lnTo>
                    <a:pt x="4613" y="5434"/>
                  </a:lnTo>
                  <a:cubicBezTo>
                    <a:pt x="4613" y="5746"/>
                    <a:pt x="4631" y="6058"/>
                    <a:pt x="4711" y="6219"/>
                  </a:cubicBezTo>
                  <a:cubicBezTo>
                    <a:pt x="4738" y="6254"/>
                    <a:pt x="4791" y="6370"/>
                    <a:pt x="5184" y="6469"/>
                  </a:cubicBezTo>
                  <a:cubicBezTo>
                    <a:pt x="5496" y="6549"/>
                    <a:pt x="5951" y="6602"/>
                    <a:pt x="6567" y="6629"/>
                  </a:cubicBezTo>
                  <a:lnTo>
                    <a:pt x="6567" y="1687"/>
                  </a:lnTo>
                  <a:cubicBezTo>
                    <a:pt x="6567" y="1045"/>
                    <a:pt x="6236" y="322"/>
                    <a:pt x="58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2"/>
            <p:cNvSpPr/>
            <p:nvPr/>
          </p:nvSpPr>
          <p:spPr>
            <a:xfrm>
              <a:off x="2927628" y="1792101"/>
              <a:ext cx="47514" cy="39843"/>
            </a:xfrm>
            <a:custGeom>
              <a:rect b="b" l="l" r="r" t="t"/>
              <a:pathLst>
                <a:path extrusionOk="0" h="1527" w="1821">
                  <a:moveTo>
                    <a:pt x="1821" y="1"/>
                  </a:moveTo>
                  <a:lnTo>
                    <a:pt x="1821" y="1"/>
                  </a:lnTo>
                  <a:cubicBezTo>
                    <a:pt x="1027" y="170"/>
                    <a:pt x="233" y="581"/>
                    <a:pt x="1" y="1526"/>
                  </a:cubicBezTo>
                  <a:lnTo>
                    <a:pt x="1152" y="1526"/>
                  </a:lnTo>
                  <a:cubicBezTo>
                    <a:pt x="1241" y="937"/>
                    <a:pt x="1473" y="420"/>
                    <a:pt x="1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2"/>
            <p:cNvSpPr/>
            <p:nvPr/>
          </p:nvSpPr>
          <p:spPr>
            <a:xfrm>
              <a:off x="2956957" y="2106572"/>
              <a:ext cx="35642" cy="30528"/>
            </a:xfrm>
            <a:custGeom>
              <a:rect b="b" l="l" r="r" t="t"/>
              <a:pathLst>
                <a:path extrusionOk="0" h="1170" w="1366">
                  <a:moveTo>
                    <a:pt x="1" y="1"/>
                  </a:moveTo>
                  <a:lnTo>
                    <a:pt x="1" y="1170"/>
                  </a:lnTo>
                  <a:lnTo>
                    <a:pt x="1366" y="1170"/>
                  </a:lnTo>
                  <a:lnTo>
                    <a:pt x="1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2"/>
            <p:cNvSpPr/>
            <p:nvPr/>
          </p:nvSpPr>
          <p:spPr>
            <a:xfrm>
              <a:off x="3114557" y="1792101"/>
              <a:ext cx="47514" cy="39843"/>
            </a:xfrm>
            <a:custGeom>
              <a:rect b="b" l="l" r="r" t="t"/>
              <a:pathLst>
                <a:path extrusionOk="0" h="1527" w="1821">
                  <a:moveTo>
                    <a:pt x="0" y="1"/>
                  </a:moveTo>
                  <a:lnTo>
                    <a:pt x="0" y="1"/>
                  </a:lnTo>
                  <a:cubicBezTo>
                    <a:pt x="348" y="420"/>
                    <a:pt x="580" y="937"/>
                    <a:pt x="670" y="1526"/>
                  </a:cubicBezTo>
                  <a:lnTo>
                    <a:pt x="1820" y="1526"/>
                  </a:lnTo>
                  <a:cubicBezTo>
                    <a:pt x="1588" y="581"/>
                    <a:pt x="794" y="170"/>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2"/>
            <p:cNvSpPr/>
            <p:nvPr/>
          </p:nvSpPr>
          <p:spPr>
            <a:xfrm>
              <a:off x="2960453" y="1862395"/>
              <a:ext cx="46810" cy="30528"/>
            </a:xfrm>
            <a:custGeom>
              <a:rect b="b" l="l" r="r" t="t"/>
              <a:pathLst>
                <a:path extrusionOk="0" h="1170" w="1794">
                  <a:moveTo>
                    <a:pt x="607" y="1"/>
                  </a:moveTo>
                  <a:cubicBezTo>
                    <a:pt x="456" y="215"/>
                    <a:pt x="233" y="581"/>
                    <a:pt x="143" y="732"/>
                  </a:cubicBezTo>
                  <a:cubicBezTo>
                    <a:pt x="63" y="884"/>
                    <a:pt x="45" y="1027"/>
                    <a:pt x="1" y="1169"/>
                  </a:cubicBezTo>
                  <a:lnTo>
                    <a:pt x="1330" y="1169"/>
                  </a:lnTo>
                  <a:cubicBezTo>
                    <a:pt x="1392" y="830"/>
                    <a:pt x="1508" y="536"/>
                    <a:pt x="1696" y="188"/>
                  </a:cubicBezTo>
                  <a:cubicBezTo>
                    <a:pt x="1722" y="144"/>
                    <a:pt x="1758" y="72"/>
                    <a:pt x="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2"/>
            <p:cNvSpPr/>
            <p:nvPr/>
          </p:nvSpPr>
          <p:spPr>
            <a:xfrm>
              <a:off x="2956957" y="2167577"/>
              <a:ext cx="35642" cy="30502"/>
            </a:xfrm>
            <a:custGeom>
              <a:rect b="b" l="l" r="r" t="t"/>
              <a:pathLst>
                <a:path extrusionOk="0" h="1169" w="1366">
                  <a:moveTo>
                    <a:pt x="1" y="0"/>
                  </a:moveTo>
                  <a:lnTo>
                    <a:pt x="1" y="1169"/>
                  </a:lnTo>
                  <a:lnTo>
                    <a:pt x="1366" y="1169"/>
                  </a:lnTo>
                  <a:lnTo>
                    <a:pt x="13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2"/>
            <p:cNvSpPr/>
            <p:nvPr/>
          </p:nvSpPr>
          <p:spPr>
            <a:xfrm>
              <a:off x="3059632" y="1792570"/>
              <a:ext cx="40991" cy="39374"/>
            </a:xfrm>
            <a:custGeom>
              <a:rect b="b" l="l" r="r" t="t"/>
              <a:pathLst>
                <a:path extrusionOk="0" h="1509" w="1571">
                  <a:moveTo>
                    <a:pt x="0" y="0"/>
                  </a:moveTo>
                  <a:lnTo>
                    <a:pt x="0" y="1508"/>
                  </a:lnTo>
                  <a:lnTo>
                    <a:pt x="1570" y="1508"/>
                  </a:lnTo>
                  <a:cubicBezTo>
                    <a:pt x="1365" y="634"/>
                    <a:pt x="705" y="20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72"/>
          <p:cNvGrpSpPr/>
          <p:nvPr/>
        </p:nvGrpSpPr>
        <p:grpSpPr>
          <a:xfrm>
            <a:off x="1978587" y="3268547"/>
            <a:ext cx="231300" cy="225710"/>
            <a:chOff x="2170883" y="2322542"/>
            <a:chExt cx="527961" cy="515202"/>
          </a:xfrm>
        </p:grpSpPr>
        <p:sp>
          <p:nvSpPr>
            <p:cNvPr id="1030" name="Google Shape;1030;p72"/>
            <p:cNvSpPr/>
            <p:nvPr/>
          </p:nvSpPr>
          <p:spPr>
            <a:xfrm>
              <a:off x="2582889" y="2322542"/>
              <a:ext cx="115955" cy="110658"/>
            </a:xfrm>
            <a:custGeom>
              <a:rect b="b" l="l" r="r" t="t"/>
              <a:pathLst>
                <a:path extrusionOk="0" h="4241" w="4444">
                  <a:moveTo>
                    <a:pt x="1598" y="0"/>
                  </a:moveTo>
                  <a:cubicBezTo>
                    <a:pt x="1062" y="0"/>
                    <a:pt x="527" y="203"/>
                    <a:pt x="117" y="609"/>
                  </a:cubicBezTo>
                  <a:lnTo>
                    <a:pt x="1" y="734"/>
                  </a:lnTo>
                  <a:lnTo>
                    <a:pt x="3507" y="4240"/>
                  </a:lnTo>
                  <a:lnTo>
                    <a:pt x="3632" y="4115"/>
                  </a:lnTo>
                  <a:cubicBezTo>
                    <a:pt x="4443" y="3303"/>
                    <a:pt x="4443" y="1974"/>
                    <a:pt x="3632" y="1162"/>
                  </a:cubicBezTo>
                  <a:lnTo>
                    <a:pt x="3079" y="609"/>
                  </a:lnTo>
                  <a:cubicBezTo>
                    <a:pt x="2668" y="203"/>
                    <a:pt x="2133" y="0"/>
                    <a:pt x="1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2"/>
            <p:cNvSpPr/>
            <p:nvPr/>
          </p:nvSpPr>
          <p:spPr>
            <a:xfrm>
              <a:off x="2170883" y="2753466"/>
              <a:ext cx="85923" cy="84279"/>
            </a:xfrm>
            <a:custGeom>
              <a:rect b="b" l="l" r="r" t="t"/>
              <a:pathLst>
                <a:path extrusionOk="0" h="3230" w="3293">
                  <a:moveTo>
                    <a:pt x="456" y="0"/>
                  </a:moveTo>
                  <a:cubicBezTo>
                    <a:pt x="384" y="27"/>
                    <a:pt x="304" y="72"/>
                    <a:pt x="250" y="134"/>
                  </a:cubicBezTo>
                  <a:cubicBezTo>
                    <a:pt x="1" y="375"/>
                    <a:pt x="1" y="768"/>
                    <a:pt x="250" y="1008"/>
                  </a:cubicBezTo>
                  <a:lnTo>
                    <a:pt x="2284" y="3051"/>
                  </a:lnTo>
                  <a:cubicBezTo>
                    <a:pt x="2400" y="3167"/>
                    <a:pt x="2561" y="3230"/>
                    <a:pt x="2721" y="3230"/>
                  </a:cubicBezTo>
                  <a:cubicBezTo>
                    <a:pt x="2882" y="3230"/>
                    <a:pt x="3034" y="3167"/>
                    <a:pt x="3159" y="3051"/>
                  </a:cubicBezTo>
                  <a:cubicBezTo>
                    <a:pt x="3221" y="2989"/>
                    <a:pt x="3266" y="2918"/>
                    <a:pt x="3292" y="2837"/>
                  </a:cubicBezTo>
                  <a:lnTo>
                    <a:pt x="4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2"/>
            <p:cNvSpPr/>
            <p:nvPr/>
          </p:nvSpPr>
          <p:spPr>
            <a:xfrm>
              <a:off x="2278647" y="2460156"/>
              <a:ext cx="271440" cy="271675"/>
            </a:xfrm>
            <a:custGeom>
              <a:rect b="b" l="l" r="r" t="t"/>
              <a:pathLst>
                <a:path extrusionOk="0" h="10412" w="10403">
                  <a:moveTo>
                    <a:pt x="6440" y="3715"/>
                  </a:moveTo>
                  <a:cubicBezTo>
                    <a:pt x="6681" y="3715"/>
                    <a:pt x="6907" y="3854"/>
                    <a:pt x="7013" y="4087"/>
                  </a:cubicBezTo>
                  <a:cubicBezTo>
                    <a:pt x="7147" y="4399"/>
                    <a:pt x="7004" y="4765"/>
                    <a:pt x="6692" y="4907"/>
                  </a:cubicBezTo>
                  <a:lnTo>
                    <a:pt x="6344" y="5050"/>
                  </a:lnTo>
                  <a:cubicBezTo>
                    <a:pt x="6415" y="5148"/>
                    <a:pt x="6451" y="5273"/>
                    <a:pt x="6451" y="5389"/>
                  </a:cubicBezTo>
                  <a:cubicBezTo>
                    <a:pt x="6442" y="5639"/>
                    <a:pt x="6299" y="5853"/>
                    <a:pt x="6085" y="5951"/>
                  </a:cubicBezTo>
                  <a:lnTo>
                    <a:pt x="4337" y="6736"/>
                  </a:lnTo>
                  <a:cubicBezTo>
                    <a:pt x="4256" y="6772"/>
                    <a:pt x="4176" y="6790"/>
                    <a:pt x="4087" y="6790"/>
                  </a:cubicBezTo>
                  <a:cubicBezTo>
                    <a:pt x="3855" y="6790"/>
                    <a:pt x="3623" y="6656"/>
                    <a:pt x="3525" y="6424"/>
                  </a:cubicBezTo>
                  <a:cubicBezTo>
                    <a:pt x="3382" y="6112"/>
                    <a:pt x="3525" y="5746"/>
                    <a:pt x="3837" y="5603"/>
                  </a:cubicBezTo>
                  <a:lnTo>
                    <a:pt x="4435" y="5336"/>
                  </a:lnTo>
                  <a:cubicBezTo>
                    <a:pt x="4363" y="5238"/>
                    <a:pt x="4319" y="5113"/>
                    <a:pt x="4328" y="4979"/>
                  </a:cubicBezTo>
                  <a:cubicBezTo>
                    <a:pt x="4328" y="4738"/>
                    <a:pt x="4470" y="4515"/>
                    <a:pt x="4693" y="4417"/>
                  </a:cubicBezTo>
                  <a:lnTo>
                    <a:pt x="6192" y="3766"/>
                  </a:lnTo>
                  <a:cubicBezTo>
                    <a:pt x="6274" y="3732"/>
                    <a:pt x="6358" y="3715"/>
                    <a:pt x="6440" y="3715"/>
                  </a:cubicBezTo>
                  <a:close/>
                  <a:moveTo>
                    <a:pt x="5059" y="1"/>
                  </a:moveTo>
                  <a:lnTo>
                    <a:pt x="1" y="5068"/>
                  </a:lnTo>
                  <a:lnTo>
                    <a:pt x="5345" y="10412"/>
                  </a:lnTo>
                  <a:lnTo>
                    <a:pt x="10403" y="5345"/>
                  </a:lnTo>
                  <a:lnTo>
                    <a:pt x="5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2"/>
            <p:cNvSpPr/>
            <p:nvPr/>
          </p:nvSpPr>
          <p:spPr>
            <a:xfrm>
              <a:off x="2433456" y="2344956"/>
              <a:ext cx="231858" cy="231858"/>
            </a:xfrm>
            <a:custGeom>
              <a:rect b="b" l="l" r="r" t="t"/>
              <a:pathLst>
                <a:path extrusionOk="0" h="8886" w="8886">
                  <a:moveTo>
                    <a:pt x="5026" y="3245"/>
                  </a:moveTo>
                  <a:cubicBezTo>
                    <a:pt x="5184" y="3245"/>
                    <a:pt x="5340" y="3305"/>
                    <a:pt x="5460" y="3426"/>
                  </a:cubicBezTo>
                  <a:cubicBezTo>
                    <a:pt x="5701" y="3667"/>
                    <a:pt x="5701" y="4059"/>
                    <a:pt x="5469" y="4300"/>
                  </a:cubicBezTo>
                  <a:cubicBezTo>
                    <a:pt x="5701" y="4541"/>
                    <a:pt x="5701" y="4933"/>
                    <a:pt x="5460" y="5174"/>
                  </a:cubicBezTo>
                  <a:cubicBezTo>
                    <a:pt x="5344" y="5290"/>
                    <a:pt x="5184" y="5353"/>
                    <a:pt x="5023" y="5353"/>
                  </a:cubicBezTo>
                  <a:cubicBezTo>
                    <a:pt x="4871" y="5353"/>
                    <a:pt x="4711" y="5290"/>
                    <a:pt x="4586" y="5174"/>
                  </a:cubicBezTo>
                  <a:cubicBezTo>
                    <a:pt x="4470" y="5290"/>
                    <a:pt x="4309" y="5353"/>
                    <a:pt x="4158" y="5353"/>
                  </a:cubicBezTo>
                  <a:cubicBezTo>
                    <a:pt x="3997" y="5353"/>
                    <a:pt x="3837" y="5290"/>
                    <a:pt x="3721" y="5174"/>
                  </a:cubicBezTo>
                  <a:cubicBezTo>
                    <a:pt x="3480" y="4933"/>
                    <a:pt x="3480" y="4541"/>
                    <a:pt x="3712" y="4300"/>
                  </a:cubicBezTo>
                  <a:cubicBezTo>
                    <a:pt x="3480" y="4059"/>
                    <a:pt x="3480" y="3667"/>
                    <a:pt x="3721" y="3426"/>
                  </a:cubicBezTo>
                  <a:cubicBezTo>
                    <a:pt x="3841" y="3305"/>
                    <a:pt x="3997" y="3245"/>
                    <a:pt x="4153" y="3245"/>
                  </a:cubicBezTo>
                  <a:cubicBezTo>
                    <a:pt x="4309" y="3245"/>
                    <a:pt x="4465" y="3305"/>
                    <a:pt x="4586" y="3426"/>
                  </a:cubicBezTo>
                  <a:cubicBezTo>
                    <a:pt x="4711" y="3305"/>
                    <a:pt x="4869" y="3245"/>
                    <a:pt x="5026" y="3245"/>
                  </a:cubicBezTo>
                  <a:close/>
                  <a:moveTo>
                    <a:pt x="3819" y="0"/>
                  </a:moveTo>
                  <a:cubicBezTo>
                    <a:pt x="3640" y="0"/>
                    <a:pt x="3480" y="71"/>
                    <a:pt x="3346" y="196"/>
                  </a:cubicBezTo>
                  <a:lnTo>
                    <a:pt x="0" y="3542"/>
                  </a:lnTo>
                  <a:lnTo>
                    <a:pt x="5344" y="8885"/>
                  </a:lnTo>
                  <a:lnTo>
                    <a:pt x="8690" y="5540"/>
                  </a:lnTo>
                  <a:cubicBezTo>
                    <a:pt x="8823" y="5415"/>
                    <a:pt x="8886" y="5246"/>
                    <a:pt x="8886" y="5067"/>
                  </a:cubicBezTo>
                  <a:cubicBezTo>
                    <a:pt x="8886" y="4889"/>
                    <a:pt x="8823" y="4719"/>
                    <a:pt x="8690" y="4594"/>
                  </a:cubicBezTo>
                  <a:lnTo>
                    <a:pt x="4292" y="196"/>
                  </a:lnTo>
                  <a:cubicBezTo>
                    <a:pt x="4167" y="71"/>
                    <a:pt x="3997" y="0"/>
                    <a:pt x="3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2"/>
            <p:cNvSpPr/>
            <p:nvPr/>
          </p:nvSpPr>
          <p:spPr>
            <a:xfrm>
              <a:off x="2180668" y="2615200"/>
              <a:ext cx="214637" cy="212080"/>
            </a:xfrm>
            <a:custGeom>
              <a:rect b="b" l="l" r="r" t="t"/>
              <a:pathLst>
                <a:path extrusionOk="0" h="8128" w="8226">
                  <a:moveTo>
                    <a:pt x="3569" y="3165"/>
                  </a:moveTo>
                  <a:cubicBezTo>
                    <a:pt x="3727" y="3165"/>
                    <a:pt x="3885" y="3225"/>
                    <a:pt x="4006" y="3346"/>
                  </a:cubicBezTo>
                  <a:lnTo>
                    <a:pt x="4871" y="4220"/>
                  </a:lnTo>
                  <a:cubicBezTo>
                    <a:pt x="5112" y="4461"/>
                    <a:pt x="5112" y="4853"/>
                    <a:pt x="4871" y="5094"/>
                  </a:cubicBezTo>
                  <a:cubicBezTo>
                    <a:pt x="4746" y="5210"/>
                    <a:pt x="4595" y="5273"/>
                    <a:pt x="4434" y="5273"/>
                  </a:cubicBezTo>
                  <a:cubicBezTo>
                    <a:pt x="4273" y="5273"/>
                    <a:pt x="4113" y="5210"/>
                    <a:pt x="3997" y="5094"/>
                  </a:cubicBezTo>
                  <a:lnTo>
                    <a:pt x="3132" y="4220"/>
                  </a:lnTo>
                  <a:cubicBezTo>
                    <a:pt x="2882" y="3979"/>
                    <a:pt x="2882" y="3587"/>
                    <a:pt x="3132" y="3346"/>
                  </a:cubicBezTo>
                  <a:cubicBezTo>
                    <a:pt x="3252" y="3225"/>
                    <a:pt x="3410" y="3165"/>
                    <a:pt x="3569" y="3165"/>
                  </a:cubicBezTo>
                  <a:close/>
                  <a:moveTo>
                    <a:pt x="2882" y="0"/>
                  </a:moveTo>
                  <a:lnTo>
                    <a:pt x="366" y="2507"/>
                  </a:lnTo>
                  <a:cubicBezTo>
                    <a:pt x="0" y="2873"/>
                    <a:pt x="0" y="3471"/>
                    <a:pt x="366" y="3836"/>
                  </a:cubicBezTo>
                  <a:lnTo>
                    <a:pt x="4380" y="7851"/>
                  </a:lnTo>
                  <a:cubicBezTo>
                    <a:pt x="4559" y="8029"/>
                    <a:pt x="4800" y="8127"/>
                    <a:pt x="5050" y="8127"/>
                  </a:cubicBezTo>
                  <a:cubicBezTo>
                    <a:pt x="5299" y="8127"/>
                    <a:pt x="5540" y="8029"/>
                    <a:pt x="5710" y="7851"/>
                  </a:cubicBezTo>
                  <a:lnTo>
                    <a:pt x="8225" y="5344"/>
                  </a:lnTo>
                  <a:lnTo>
                    <a:pt x="28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72"/>
          <p:cNvGrpSpPr/>
          <p:nvPr/>
        </p:nvGrpSpPr>
        <p:grpSpPr>
          <a:xfrm>
            <a:off x="6940344" y="3267120"/>
            <a:ext cx="218954" cy="228557"/>
            <a:chOff x="2794502" y="2904283"/>
            <a:chExt cx="499782" cy="521700"/>
          </a:xfrm>
        </p:grpSpPr>
        <p:sp>
          <p:nvSpPr>
            <p:cNvPr id="1036" name="Google Shape;1036;p72"/>
            <p:cNvSpPr/>
            <p:nvPr/>
          </p:nvSpPr>
          <p:spPr>
            <a:xfrm>
              <a:off x="3028660" y="2904283"/>
              <a:ext cx="31441" cy="72459"/>
            </a:xfrm>
            <a:custGeom>
              <a:rect b="b" l="l" r="r" t="t"/>
              <a:pathLst>
                <a:path extrusionOk="0" h="2777" w="1205">
                  <a:moveTo>
                    <a:pt x="601" y="0"/>
                  </a:moveTo>
                  <a:cubicBezTo>
                    <a:pt x="271" y="0"/>
                    <a:pt x="1" y="274"/>
                    <a:pt x="1" y="608"/>
                  </a:cubicBezTo>
                  <a:lnTo>
                    <a:pt x="1" y="2169"/>
                  </a:lnTo>
                  <a:cubicBezTo>
                    <a:pt x="1" y="2503"/>
                    <a:pt x="271" y="2776"/>
                    <a:pt x="601" y="2776"/>
                  </a:cubicBezTo>
                  <a:cubicBezTo>
                    <a:pt x="649" y="2776"/>
                    <a:pt x="699" y="2770"/>
                    <a:pt x="750" y="2758"/>
                  </a:cubicBezTo>
                  <a:cubicBezTo>
                    <a:pt x="1027" y="2686"/>
                    <a:pt x="1205" y="2437"/>
                    <a:pt x="1205" y="2160"/>
                  </a:cubicBezTo>
                  <a:lnTo>
                    <a:pt x="1205" y="617"/>
                  </a:lnTo>
                  <a:cubicBezTo>
                    <a:pt x="1205" y="331"/>
                    <a:pt x="1027" y="81"/>
                    <a:pt x="750" y="19"/>
                  </a:cubicBezTo>
                  <a:cubicBezTo>
                    <a:pt x="699" y="6"/>
                    <a:pt x="649"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2"/>
            <p:cNvSpPr/>
            <p:nvPr/>
          </p:nvSpPr>
          <p:spPr>
            <a:xfrm>
              <a:off x="2878287" y="2952137"/>
              <a:ext cx="62648" cy="59491"/>
            </a:xfrm>
            <a:custGeom>
              <a:rect b="b" l="l" r="r" t="t"/>
              <a:pathLst>
                <a:path extrusionOk="0" h="2280" w="2401">
                  <a:moveTo>
                    <a:pt x="656" y="0"/>
                  </a:moveTo>
                  <a:cubicBezTo>
                    <a:pt x="502" y="0"/>
                    <a:pt x="349" y="58"/>
                    <a:pt x="233" y="174"/>
                  </a:cubicBezTo>
                  <a:cubicBezTo>
                    <a:pt x="1" y="406"/>
                    <a:pt x="1" y="790"/>
                    <a:pt x="233" y="1022"/>
                  </a:cubicBezTo>
                  <a:lnTo>
                    <a:pt x="1321" y="2110"/>
                  </a:lnTo>
                  <a:cubicBezTo>
                    <a:pt x="1437" y="2226"/>
                    <a:pt x="1597" y="2280"/>
                    <a:pt x="1749" y="2280"/>
                  </a:cubicBezTo>
                  <a:cubicBezTo>
                    <a:pt x="1901" y="2280"/>
                    <a:pt x="2052" y="2226"/>
                    <a:pt x="2168" y="2110"/>
                  </a:cubicBezTo>
                  <a:cubicBezTo>
                    <a:pt x="2400" y="1878"/>
                    <a:pt x="2400" y="1495"/>
                    <a:pt x="2168" y="1263"/>
                  </a:cubicBezTo>
                  <a:lnTo>
                    <a:pt x="1080" y="174"/>
                  </a:lnTo>
                  <a:cubicBezTo>
                    <a:pt x="964" y="58"/>
                    <a:pt x="810" y="0"/>
                    <a:pt x="6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2"/>
            <p:cNvSpPr/>
            <p:nvPr/>
          </p:nvSpPr>
          <p:spPr>
            <a:xfrm>
              <a:off x="3158315" y="2952137"/>
              <a:ext cx="62413" cy="59491"/>
            </a:xfrm>
            <a:custGeom>
              <a:rect b="b" l="l" r="r" t="t"/>
              <a:pathLst>
                <a:path extrusionOk="0" h="2280" w="2392">
                  <a:moveTo>
                    <a:pt x="1740" y="0"/>
                  </a:moveTo>
                  <a:cubicBezTo>
                    <a:pt x="1589" y="0"/>
                    <a:pt x="1437" y="58"/>
                    <a:pt x="1321" y="174"/>
                  </a:cubicBezTo>
                  <a:lnTo>
                    <a:pt x="233" y="1263"/>
                  </a:lnTo>
                  <a:cubicBezTo>
                    <a:pt x="1" y="1495"/>
                    <a:pt x="1" y="1878"/>
                    <a:pt x="233" y="2110"/>
                  </a:cubicBezTo>
                  <a:cubicBezTo>
                    <a:pt x="349" y="2226"/>
                    <a:pt x="500" y="2280"/>
                    <a:pt x="652" y="2280"/>
                  </a:cubicBezTo>
                  <a:cubicBezTo>
                    <a:pt x="804" y="2280"/>
                    <a:pt x="955" y="2226"/>
                    <a:pt x="1071" y="2110"/>
                  </a:cubicBezTo>
                  <a:lnTo>
                    <a:pt x="2160" y="1022"/>
                  </a:lnTo>
                  <a:cubicBezTo>
                    <a:pt x="2391" y="790"/>
                    <a:pt x="2391" y="406"/>
                    <a:pt x="2160" y="174"/>
                  </a:cubicBezTo>
                  <a:cubicBezTo>
                    <a:pt x="2044" y="58"/>
                    <a:pt x="1892" y="0"/>
                    <a:pt x="17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2"/>
            <p:cNvSpPr/>
            <p:nvPr/>
          </p:nvSpPr>
          <p:spPr>
            <a:xfrm>
              <a:off x="2807523" y="3055360"/>
              <a:ext cx="76373" cy="31702"/>
            </a:xfrm>
            <a:custGeom>
              <a:rect b="b" l="l" r="r" t="t"/>
              <a:pathLst>
                <a:path extrusionOk="0" h="1215" w="2927">
                  <a:moveTo>
                    <a:pt x="688" y="1"/>
                  </a:moveTo>
                  <a:cubicBezTo>
                    <a:pt x="411" y="1"/>
                    <a:pt x="161" y="188"/>
                    <a:pt x="99" y="456"/>
                  </a:cubicBezTo>
                  <a:cubicBezTo>
                    <a:pt x="1" y="857"/>
                    <a:pt x="304" y="1214"/>
                    <a:pt x="688" y="1214"/>
                  </a:cubicBezTo>
                  <a:lnTo>
                    <a:pt x="2240" y="1214"/>
                  </a:lnTo>
                  <a:cubicBezTo>
                    <a:pt x="2516" y="1214"/>
                    <a:pt x="2766" y="1027"/>
                    <a:pt x="2829" y="759"/>
                  </a:cubicBezTo>
                  <a:cubicBezTo>
                    <a:pt x="2927" y="358"/>
                    <a:pt x="2632" y="1"/>
                    <a:pt x="22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2"/>
            <p:cNvSpPr/>
            <p:nvPr/>
          </p:nvSpPr>
          <p:spPr>
            <a:xfrm>
              <a:off x="3204865" y="3055360"/>
              <a:ext cx="76373" cy="31702"/>
            </a:xfrm>
            <a:custGeom>
              <a:rect b="b" l="l" r="r" t="t"/>
              <a:pathLst>
                <a:path extrusionOk="0" h="1215" w="2927">
                  <a:moveTo>
                    <a:pt x="679" y="1"/>
                  </a:moveTo>
                  <a:cubicBezTo>
                    <a:pt x="295" y="1"/>
                    <a:pt x="1" y="358"/>
                    <a:pt x="99" y="759"/>
                  </a:cubicBezTo>
                  <a:cubicBezTo>
                    <a:pt x="161" y="1027"/>
                    <a:pt x="411" y="1214"/>
                    <a:pt x="688" y="1214"/>
                  </a:cubicBezTo>
                  <a:lnTo>
                    <a:pt x="2240" y="1214"/>
                  </a:lnTo>
                  <a:cubicBezTo>
                    <a:pt x="2517" y="1214"/>
                    <a:pt x="2766" y="1027"/>
                    <a:pt x="2829" y="759"/>
                  </a:cubicBezTo>
                  <a:cubicBezTo>
                    <a:pt x="2927" y="358"/>
                    <a:pt x="2624" y="1"/>
                    <a:pt x="2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2"/>
            <p:cNvSpPr/>
            <p:nvPr/>
          </p:nvSpPr>
          <p:spPr>
            <a:xfrm>
              <a:off x="3021458" y="3162210"/>
              <a:ext cx="46810" cy="101996"/>
            </a:xfrm>
            <a:custGeom>
              <a:rect b="b" l="l" r="r" t="t"/>
              <a:pathLst>
                <a:path extrusionOk="0" h="3909" w="1794">
                  <a:moveTo>
                    <a:pt x="901" y="1"/>
                  </a:moveTo>
                  <a:cubicBezTo>
                    <a:pt x="455" y="1"/>
                    <a:pt x="0" y="366"/>
                    <a:pt x="0" y="1178"/>
                  </a:cubicBezTo>
                  <a:lnTo>
                    <a:pt x="0" y="3908"/>
                  </a:lnTo>
                  <a:lnTo>
                    <a:pt x="1793" y="3908"/>
                  </a:lnTo>
                  <a:lnTo>
                    <a:pt x="1793" y="1178"/>
                  </a:lnTo>
                  <a:cubicBezTo>
                    <a:pt x="1793" y="366"/>
                    <a:pt x="1347" y="1"/>
                    <a:pt x="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2"/>
            <p:cNvSpPr/>
            <p:nvPr/>
          </p:nvSpPr>
          <p:spPr>
            <a:xfrm>
              <a:off x="2927863" y="3059561"/>
              <a:ext cx="233971" cy="205557"/>
            </a:xfrm>
            <a:custGeom>
              <a:rect b="b" l="l" r="r" t="t"/>
              <a:pathLst>
                <a:path extrusionOk="0" h="7878" w="8967">
                  <a:moveTo>
                    <a:pt x="3123" y="0"/>
                  </a:moveTo>
                  <a:cubicBezTo>
                    <a:pt x="1401" y="0"/>
                    <a:pt x="1" y="1722"/>
                    <a:pt x="1" y="3845"/>
                  </a:cubicBezTo>
                  <a:lnTo>
                    <a:pt x="1" y="7878"/>
                  </a:lnTo>
                  <a:lnTo>
                    <a:pt x="2302" y="7878"/>
                  </a:lnTo>
                  <a:lnTo>
                    <a:pt x="2302" y="5148"/>
                  </a:lnTo>
                  <a:cubicBezTo>
                    <a:pt x="2302" y="3533"/>
                    <a:pt x="3391" y="2695"/>
                    <a:pt x="4461" y="2695"/>
                  </a:cubicBezTo>
                  <a:cubicBezTo>
                    <a:pt x="5541" y="2695"/>
                    <a:pt x="6629" y="3533"/>
                    <a:pt x="6629" y="5148"/>
                  </a:cubicBezTo>
                  <a:lnTo>
                    <a:pt x="6629" y="7878"/>
                  </a:lnTo>
                  <a:lnTo>
                    <a:pt x="8966" y="7878"/>
                  </a:lnTo>
                  <a:lnTo>
                    <a:pt x="8966" y="3845"/>
                  </a:lnTo>
                  <a:cubicBezTo>
                    <a:pt x="8966" y="1722"/>
                    <a:pt x="7566" y="0"/>
                    <a:pt x="5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2"/>
            <p:cNvSpPr/>
            <p:nvPr/>
          </p:nvSpPr>
          <p:spPr>
            <a:xfrm>
              <a:off x="2831267" y="3297685"/>
              <a:ext cx="426221" cy="47749"/>
            </a:xfrm>
            <a:custGeom>
              <a:rect b="b" l="l" r="r" t="t"/>
              <a:pathLst>
                <a:path extrusionOk="0" h="1830" w="16335">
                  <a:moveTo>
                    <a:pt x="875" y="1"/>
                  </a:moveTo>
                  <a:cubicBezTo>
                    <a:pt x="393" y="1"/>
                    <a:pt x="1" y="393"/>
                    <a:pt x="1" y="884"/>
                  </a:cubicBezTo>
                  <a:lnTo>
                    <a:pt x="1" y="1571"/>
                  </a:lnTo>
                  <a:cubicBezTo>
                    <a:pt x="1" y="1713"/>
                    <a:pt x="117" y="1829"/>
                    <a:pt x="259" y="1829"/>
                  </a:cubicBezTo>
                  <a:lnTo>
                    <a:pt x="16076" y="1829"/>
                  </a:lnTo>
                  <a:cubicBezTo>
                    <a:pt x="16219" y="1829"/>
                    <a:pt x="16335" y="1713"/>
                    <a:pt x="16335" y="1571"/>
                  </a:cubicBezTo>
                  <a:lnTo>
                    <a:pt x="16335" y="884"/>
                  </a:lnTo>
                  <a:cubicBezTo>
                    <a:pt x="16335" y="393"/>
                    <a:pt x="15942" y="1"/>
                    <a:pt x="154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2"/>
            <p:cNvSpPr/>
            <p:nvPr/>
          </p:nvSpPr>
          <p:spPr>
            <a:xfrm>
              <a:off x="3239333" y="3377998"/>
              <a:ext cx="54951" cy="47984"/>
            </a:xfrm>
            <a:custGeom>
              <a:rect b="b" l="l" r="r" t="t"/>
              <a:pathLst>
                <a:path extrusionOk="0" h="1839" w="2106">
                  <a:moveTo>
                    <a:pt x="0" y="0"/>
                  </a:moveTo>
                  <a:lnTo>
                    <a:pt x="0" y="1838"/>
                  </a:lnTo>
                  <a:lnTo>
                    <a:pt x="1517" y="1838"/>
                  </a:lnTo>
                  <a:cubicBezTo>
                    <a:pt x="1838" y="1838"/>
                    <a:pt x="2106" y="1570"/>
                    <a:pt x="2106" y="1249"/>
                  </a:cubicBezTo>
                  <a:lnTo>
                    <a:pt x="2106" y="1000"/>
                  </a:lnTo>
                  <a:cubicBezTo>
                    <a:pt x="2106" y="446"/>
                    <a:pt x="1651" y="0"/>
                    <a:pt x="1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2"/>
            <p:cNvSpPr/>
            <p:nvPr/>
          </p:nvSpPr>
          <p:spPr>
            <a:xfrm>
              <a:off x="2936943" y="3377998"/>
              <a:ext cx="203704" cy="47984"/>
            </a:xfrm>
            <a:custGeom>
              <a:rect b="b" l="l" r="r" t="t"/>
              <a:pathLst>
                <a:path extrusionOk="0" h="1839" w="7807">
                  <a:moveTo>
                    <a:pt x="1" y="0"/>
                  </a:moveTo>
                  <a:lnTo>
                    <a:pt x="1" y="1838"/>
                  </a:lnTo>
                  <a:lnTo>
                    <a:pt x="7807" y="1838"/>
                  </a:lnTo>
                  <a:lnTo>
                    <a:pt x="78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2"/>
            <p:cNvSpPr/>
            <p:nvPr/>
          </p:nvSpPr>
          <p:spPr>
            <a:xfrm>
              <a:off x="3172979" y="3377998"/>
              <a:ext cx="33790" cy="47984"/>
            </a:xfrm>
            <a:custGeom>
              <a:rect b="b" l="l" r="r" t="t"/>
              <a:pathLst>
                <a:path extrusionOk="0" h="1839" w="1295">
                  <a:moveTo>
                    <a:pt x="1" y="0"/>
                  </a:moveTo>
                  <a:lnTo>
                    <a:pt x="1" y="1838"/>
                  </a:lnTo>
                  <a:lnTo>
                    <a:pt x="1294" y="1838"/>
                  </a:lnTo>
                  <a:lnTo>
                    <a:pt x="12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2"/>
            <p:cNvSpPr/>
            <p:nvPr/>
          </p:nvSpPr>
          <p:spPr>
            <a:xfrm>
              <a:off x="2869911" y="3377998"/>
              <a:ext cx="33555" cy="47984"/>
            </a:xfrm>
            <a:custGeom>
              <a:rect b="b" l="l" r="r" t="t"/>
              <a:pathLst>
                <a:path extrusionOk="0" h="1839" w="1286">
                  <a:moveTo>
                    <a:pt x="0" y="0"/>
                  </a:moveTo>
                  <a:lnTo>
                    <a:pt x="0" y="1838"/>
                  </a:lnTo>
                  <a:lnTo>
                    <a:pt x="1285" y="1838"/>
                  </a:lnTo>
                  <a:lnTo>
                    <a:pt x="1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2"/>
            <p:cNvSpPr/>
            <p:nvPr/>
          </p:nvSpPr>
          <p:spPr>
            <a:xfrm>
              <a:off x="2794502" y="3377998"/>
              <a:ext cx="42844" cy="47984"/>
            </a:xfrm>
            <a:custGeom>
              <a:rect b="b" l="l" r="r" t="t"/>
              <a:pathLst>
                <a:path extrusionOk="0" h="1839" w="1642">
                  <a:moveTo>
                    <a:pt x="999" y="0"/>
                  </a:moveTo>
                  <a:cubicBezTo>
                    <a:pt x="446" y="0"/>
                    <a:pt x="0" y="446"/>
                    <a:pt x="0" y="1000"/>
                  </a:cubicBezTo>
                  <a:lnTo>
                    <a:pt x="0" y="1249"/>
                  </a:lnTo>
                  <a:cubicBezTo>
                    <a:pt x="0" y="1570"/>
                    <a:pt x="268" y="1838"/>
                    <a:pt x="589" y="1838"/>
                  </a:cubicBezTo>
                  <a:lnTo>
                    <a:pt x="1641" y="1838"/>
                  </a:lnTo>
                  <a:lnTo>
                    <a:pt x="1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72"/>
          <p:cNvGrpSpPr/>
          <p:nvPr/>
        </p:nvGrpSpPr>
        <p:grpSpPr>
          <a:xfrm>
            <a:off x="6935053" y="1510637"/>
            <a:ext cx="229540" cy="206117"/>
            <a:chOff x="1558275" y="3514855"/>
            <a:chExt cx="523944" cy="470479"/>
          </a:xfrm>
        </p:grpSpPr>
        <p:sp>
          <p:nvSpPr>
            <p:cNvPr id="1050" name="Google Shape;1050;p72"/>
            <p:cNvSpPr/>
            <p:nvPr/>
          </p:nvSpPr>
          <p:spPr>
            <a:xfrm>
              <a:off x="1558275" y="3891741"/>
              <a:ext cx="459880" cy="93594"/>
            </a:xfrm>
            <a:custGeom>
              <a:rect b="b" l="l" r="r" t="t"/>
              <a:pathLst>
                <a:path extrusionOk="0" h="3587" w="17625">
                  <a:moveTo>
                    <a:pt x="1925" y="0"/>
                  </a:moveTo>
                  <a:cubicBezTo>
                    <a:pt x="1702" y="0"/>
                    <a:pt x="1506" y="125"/>
                    <a:pt x="1408" y="321"/>
                  </a:cubicBezTo>
                  <a:lnTo>
                    <a:pt x="195" y="2748"/>
                  </a:lnTo>
                  <a:cubicBezTo>
                    <a:pt x="0" y="3110"/>
                    <a:pt x="296" y="3586"/>
                    <a:pt x="709" y="3586"/>
                  </a:cubicBezTo>
                  <a:cubicBezTo>
                    <a:pt x="713" y="3586"/>
                    <a:pt x="717" y="3586"/>
                    <a:pt x="721" y="3586"/>
                  </a:cubicBezTo>
                  <a:lnTo>
                    <a:pt x="16904" y="3586"/>
                  </a:lnTo>
                  <a:cubicBezTo>
                    <a:pt x="16908" y="3586"/>
                    <a:pt x="16911" y="3586"/>
                    <a:pt x="16915" y="3586"/>
                  </a:cubicBezTo>
                  <a:cubicBezTo>
                    <a:pt x="17329" y="3586"/>
                    <a:pt x="17625" y="3110"/>
                    <a:pt x="17430" y="2748"/>
                  </a:cubicBezTo>
                  <a:lnTo>
                    <a:pt x="16217" y="321"/>
                  </a:lnTo>
                  <a:cubicBezTo>
                    <a:pt x="16119" y="125"/>
                    <a:pt x="15913" y="0"/>
                    <a:pt x="156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2"/>
            <p:cNvSpPr/>
            <p:nvPr/>
          </p:nvSpPr>
          <p:spPr>
            <a:xfrm>
              <a:off x="1706509" y="3793501"/>
              <a:ext cx="163417" cy="67762"/>
            </a:xfrm>
            <a:custGeom>
              <a:rect b="b" l="l" r="r" t="t"/>
              <a:pathLst>
                <a:path extrusionOk="0" h="2597" w="6263">
                  <a:moveTo>
                    <a:pt x="3131" y="0"/>
                  </a:moveTo>
                  <a:cubicBezTo>
                    <a:pt x="1579" y="0"/>
                    <a:pt x="277" y="1116"/>
                    <a:pt x="0" y="2596"/>
                  </a:cubicBezTo>
                  <a:lnTo>
                    <a:pt x="6263" y="2596"/>
                  </a:lnTo>
                  <a:cubicBezTo>
                    <a:pt x="5986" y="1116"/>
                    <a:pt x="4684" y="0"/>
                    <a:pt x="3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2"/>
            <p:cNvSpPr/>
            <p:nvPr/>
          </p:nvSpPr>
          <p:spPr>
            <a:xfrm>
              <a:off x="1614792" y="3751361"/>
              <a:ext cx="98238" cy="73816"/>
            </a:xfrm>
            <a:custGeom>
              <a:rect b="b" l="l" r="r" t="t"/>
              <a:pathLst>
                <a:path extrusionOk="0" h="2829" w="3765">
                  <a:moveTo>
                    <a:pt x="634" y="1"/>
                  </a:moveTo>
                  <a:cubicBezTo>
                    <a:pt x="330" y="1"/>
                    <a:pt x="72" y="215"/>
                    <a:pt x="36" y="518"/>
                  </a:cubicBezTo>
                  <a:cubicBezTo>
                    <a:pt x="0" y="866"/>
                    <a:pt x="277" y="1169"/>
                    <a:pt x="616" y="1169"/>
                  </a:cubicBezTo>
                  <a:lnTo>
                    <a:pt x="1508" y="1169"/>
                  </a:lnTo>
                  <a:cubicBezTo>
                    <a:pt x="1829" y="1794"/>
                    <a:pt x="2257" y="2356"/>
                    <a:pt x="2775" y="2829"/>
                  </a:cubicBezTo>
                  <a:cubicBezTo>
                    <a:pt x="2953" y="2472"/>
                    <a:pt x="3185" y="2151"/>
                    <a:pt x="3453" y="1865"/>
                  </a:cubicBezTo>
                  <a:cubicBezTo>
                    <a:pt x="3230" y="1651"/>
                    <a:pt x="3033" y="1419"/>
                    <a:pt x="2864" y="1169"/>
                  </a:cubicBezTo>
                  <a:lnTo>
                    <a:pt x="3140" y="1169"/>
                  </a:lnTo>
                  <a:cubicBezTo>
                    <a:pt x="3488" y="1169"/>
                    <a:pt x="3765" y="866"/>
                    <a:pt x="3720" y="518"/>
                  </a:cubicBezTo>
                  <a:cubicBezTo>
                    <a:pt x="3693" y="215"/>
                    <a:pt x="3426" y="1"/>
                    <a:pt x="3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2"/>
            <p:cNvSpPr/>
            <p:nvPr/>
          </p:nvSpPr>
          <p:spPr>
            <a:xfrm>
              <a:off x="1798434" y="3537478"/>
              <a:ext cx="230240" cy="287226"/>
            </a:xfrm>
            <a:custGeom>
              <a:rect b="b" l="l" r="r" t="t"/>
              <a:pathLst>
                <a:path extrusionOk="0" h="11008" w="8824">
                  <a:moveTo>
                    <a:pt x="7194" y="1"/>
                  </a:moveTo>
                  <a:cubicBezTo>
                    <a:pt x="7128" y="1"/>
                    <a:pt x="7061" y="12"/>
                    <a:pt x="6995" y="35"/>
                  </a:cubicBezTo>
                  <a:lnTo>
                    <a:pt x="465" y="2408"/>
                  </a:lnTo>
                  <a:cubicBezTo>
                    <a:pt x="170" y="2515"/>
                    <a:pt x="1" y="2863"/>
                    <a:pt x="117" y="3157"/>
                  </a:cubicBezTo>
                  <a:lnTo>
                    <a:pt x="1080" y="5816"/>
                  </a:lnTo>
                  <a:cubicBezTo>
                    <a:pt x="1164" y="6053"/>
                    <a:pt x="1396" y="6198"/>
                    <a:pt x="1634" y="6198"/>
                  </a:cubicBezTo>
                  <a:cubicBezTo>
                    <a:pt x="1700" y="6198"/>
                    <a:pt x="1766" y="6187"/>
                    <a:pt x="1830" y="6164"/>
                  </a:cubicBezTo>
                  <a:lnTo>
                    <a:pt x="3989" y="5379"/>
                  </a:lnTo>
                  <a:cubicBezTo>
                    <a:pt x="4122" y="5816"/>
                    <a:pt x="4194" y="6280"/>
                    <a:pt x="4194" y="6752"/>
                  </a:cubicBezTo>
                  <a:cubicBezTo>
                    <a:pt x="4194" y="8001"/>
                    <a:pt x="3676" y="9188"/>
                    <a:pt x="2802" y="10035"/>
                  </a:cubicBezTo>
                  <a:cubicBezTo>
                    <a:pt x="3070" y="10330"/>
                    <a:pt x="3302" y="10651"/>
                    <a:pt x="3480" y="11008"/>
                  </a:cubicBezTo>
                  <a:cubicBezTo>
                    <a:pt x="3855" y="10669"/>
                    <a:pt x="4185" y="10285"/>
                    <a:pt x="4452" y="9857"/>
                  </a:cubicBezTo>
                  <a:cubicBezTo>
                    <a:pt x="5050" y="8929"/>
                    <a:pt x="5362" y="7859"/>
                    <a:pt x="5362" y="6752"/>
                  </a:cubicBezTo>
                  <a:cubicBezTo>
                    <a:pt x="5362" y="6146"/>
                    <a:pt x="5273" y="5548"/>
                    <a:pt x="5086" y="4977"/>
                  </a:cubicBezTo>
                  <a:lnTo>
                    <a:pt x="8360" y="3791"/>
                  </a:lnTo>
                  <a:cubicBezTo>
                    <a:pt x="8654" y="3684"/>
                    <a:pt x="8824" y="3336"/>
                    <a:pt x="8708" y="3041"/>
                  </a:cubicBezTo>
                  <a:lnTo>
                    <a:pt x="7744" y="383"/>
                  </a:lnTo>
                  <a:cubicBezTo>
                    <a:pt x="7660" y="145"/>
                    <a:pt x="7434" y="1"/>
                    <a:pt x="7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2"/>
            <p:cNvSpPr/>
            <p:nvPr/>
          </p:nvSpPr>
          <p:spPr>
            <a:xfrm>
              <a:off x="1762817" y="3653147"/>
              <a:ext cx="28676" cy="31911"/>
            </a:xfrm>
            <a:custGeom>
              <a:rect b="b" l="l" r="r" t="t"/>
              <a:pathLst>
                <a:path extrusionOk="0" h="1223" w="1099">
                  <a:moveTo>
                    <a:pt x="697" y="0"/>
                  </a:moveTo>
                  <a:lnTo>
                    <a:pt x="456" y="89"/>
                  </a:lnTo>
                  <a:cubicBezTo>
                    <a:pt x="162" y="196"/>
                    <a:pt x="1" y="535"/>
                    <a:pt x="117" y="839"/>
                  </a:cubicBezTo>
                  <a:cubicBezTo>
                    <a:pt x="197" y="1079"/>
                    <a:pt x="429" y="1222"/>
                    <a:pt x="661" y="1222"/>
                  </a:cubicBezTo>
                  <a:cubicBezTo>
                    <a:pt x="732" y="1222"/>
                    <a:pt x="795" y="1213"/>
                    <a:pt x="866" y="1187"/>
                  </a:cubicBezTo>
                  <a:lnTo>
                    <a:pt x="1098" y="1097"/>
                  </a:lnTo>
                  <a:lnTo>
                    <a:pt x="6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2"/>
            <p:cNvSpPr/>
            <p:nvPr/>
          </p:nvSpPr>
          <p:spPr>
            <a:xfrm>
              <a:off x="2025154" y="3514855"/>
              <a:ext cx="57064" cy="103144"/>
            </a:xfrm>
            <a:custGeom>
              <a:rect b="b" l="l" r="r" t="t"/>
              <a:pathLst>
                <a:path extrusionOk="0" h="3953" w="2187">
                  <a:moveTo>
                    <a:pt x="1583" y="0"/>
                  </a:moveTo>
                  <a:cubicBezTo>
                    <a:pt x="1515" y="0"/>
                    <a:pt x="1448" y="12"/>
                    <a:pt x="1384" y="37"/>
                  </a:cubicBezTo>
                  <a:lnTo>
                    <a:pt x="1" y="545"/>
                  </a:lnTo>
                  <a:cubicBezTo>
                    <a:pt x="63" y="643"/>
                    <a:pt x="117" y="741"/>
                    <a:pt x="153" y="857"/>
                  </a:cubicBezTo>
                  <a:cubicBezTo>
                    <a:pt x="153" y="857"/>
                    <a:pt x="1205" y="3801"/>
                    <a:pt x="1214" y="3953"/>
                  </a:cubicBezTo>
                  <a:lnTo>
                    <a:pt x="1473" y="3864"/>
                  </a:lnTo>
                  <a:cubicBezTo>
                    <a:pt x="1678" y="3783"/>
                    <a:pt x="1821" y="3605"/>
                    <a:pt x="1848" y="3382"/>
                  </a:cubicBezTo>
                  <a:lnTo>
                    <a:pt x="2160" y="652"/>
                  </a:lnTo>
                  <a:cubicBezTo>
                    <a:pt x="2187" y="447"/>
                    <a:pt x="2106" y="251"/>
                    <a:pt x="1946" y="126"/>
                  </a:cubicBezTo>
                  <a:cubicBezTo>
                    <a:pt x="1840" y="44"/>
                    <a:pt x="1712" y="0"/>
                    <a:pt x="1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72"/>
          <p:cNvGrpSpPr/>
          <p:nvPr/>
        </p:nvGrpSpPr>
        <p:grpSpPr>
          <a:xfrm>
            <a:off x="4458746" y="2482279"/>
            <a:ext cx="226407" cy="228236"/>
            <a:chOff x="1563337" y="4074469"/>
            <a:chExt cx="516794" cy="520969"/>
          </a:xfrm>
        </p:grpSpPr>
        <p:sp>
          <p:nvSpPr>
            <p:cNvPr id="1057" name="Google Shape;1057;p72"/>
            <p:cNvSpPr/>
            <p:nvPr/>
          </p:nvSpPr>
          <p:spPr>
            <a:xfrm>
              <a:off x="1768870" y="4074469"/>
              <a:ext cx="108754" cy="86131"/>
            </a:xfrm>
            <a:custGeom>
              <a:rect b="b" l="l" r="r" t="t"/>
              <a:pathLst>
                <a:path extrusionOk="0" h="3301" w="4168">
                  <a:moveTo>
                    <a:pt x="581" y="0"/>
                  </a:moveTo>
                  <a:cubicBezTo>
                    <a:pt x="260" y="0"/>
                    <a:pt x="1" y="268"/>
                    <a:pt x="1" y="589"/>
                  </a:cubicBezTo>
                  <a:lnTo>
                    <a:pt x="1" y="3301"/>
                  </a:lnTo>
                  <a:cubicBezTo>
                    <a:pt x="652" y="3096"/>
                    <a:pt x="1368" y="2993"/>
                    <a:pt x="2084" y="2993"/>
                  </a:cubicBezTo>
                  <a:cubicBezTo>
                    <a:pt x="2800" y="2993"/>
                    <a:pt x="3516" y="3096"/>
                    <a:pt x="4167" y="3301"/>
                  </a:cubicBezTo>
                  <a:lnTo>
                    <a:pt x="4167" y="589"/>
                  </a:lnTo>
                  <a:cubicBezTo>
                    <a:pt x="4167" y="268"/>
                    <a:pt x="3908" y="0"/>
                    <a:pt x="3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2"/>
            <p:cNvSpPr/>
            <p:nvPr/>
          </p:nvSpPr>
          <p:spPr>
            <a:xfrm>
              <a:off x="1768870" y="4509280"/>
              <a:ext cx="108754" cy="86157"/>
            </a:xfrm>
            <a:custGeom>
              <a:rect b="b" l="l" r="r" t="t"/>
              <a:pathLst>
                <a:path extrusionOk="0" h="3302" w="4168">
                  <a:moveTo>
                    <a:pt x="1" y="0"/>
                  </a:moveTo>
                  <a:lnTo>
                    <a:pt x="1" y="2721"/>
                  </a:lnTo>
                  <a:cubicBezTo>
                    <a:pt x="1" y="3042"/>
                    <a:pt x="260" y="3301"/>
                    <a:pt x="581" y="3301"/>
                  </a:cubicBezTo>
                  <a:lnTo>
                    <a:pt x="3587" y="3301"/>
                  </a:lnTo>
                  <a:cubicBezTo>
                    <a:pt x="3908" y="3301"/>
                    <a:pt x="4167" y="3042"/>
                    <a:pt x="4167" y="2721"/>
                  </a:cubicBezTo>
                  <a:lnTo>
                    <a:pt x="4167" y="0"/>
                  </a:lnTo>
                  <a:cubicBezTo>
                    <a:pt x="3516" y="210"/>
                    <a:pt x="2800" y="315"/>
                    <a:pt x="2084" y="315"/>
                  </a:cubicBezTo>
                  <a:cubicBezTo>
                    <a:pt x="1368" y="315"/>
                    <a:pt x="652" y="21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2"/>
            <p:cNvSpPr/>
            <p:nvPr/>
          </p:nvSpPr>
          <p:spPr>
            <a:xfrm>
              <a:off x="1997705" y="4280002"/>
              <a:ext cx="82426" cy="108962"/>
            </a:xfrm>
            <a:custGeom>
              <a:rect b="b" l="l" r="r" t="t"/>
              <a:pathLst>
                <a:path extrusionOk="0" h="4176" w="3159">
                  <a:moveTo>
                    <a:pt x="0" y="0"/>
                  </a:moveTo>
                  <a:cubicBezTo>
                    <a:pt x="420" y="1312"/>
                    <a:pt x="420" y="2873"/>
                    <a:pt x="0" y="4175"/>
                  </a:cubicBezTo>
                  <a:lnTo>
                    <a:pt x="2578" y="4175"/>
                  </a:lnTo>
                  <a:cubicBezTo>
                    <a:pt x="2900" y="4175"/>
                    <a:pt x="3158" y="3917"/>
                    <a:pt x="3158" y="3595"/>
                  </a:cubicBezTo>
                  <a:lnTo>
                    <a:pt x="3158" y="589"/>
                  </a:lnTo>
                  <a:cubicBezTo>
                    <a:pt x="3158" y="268"/>
                    <a:pt x="2900" y="0"/>
                    <a:pt x="2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2"/>
            <p:cNvSpPr/>
            <p:nvPr/>
          </p:nvSpPr>
          <p:spPr>
            <a:xfrm>
              <a:off x="1563337" y="4280002"/>
              <a:ext cx="86392" cy="108962"/>
            </a:xfrm>
            <a:custGeom>
              <a:rect b="b" l="l" r="r" t="t"/>
              <a:pathLst>
                <a:path extrusionOk="0" h="4176" w="3311">
                  <a:moveTo>
                    <a:pt x="580" y="0"/>
                  </a:moveTo>
                  <a:cubicBezTo>
                    <a:pt x="259" y="0"/>
                    <a:pt x="1" y="268"/>
                    <a:pt x="1" y="589"/>
                  </a:cubicBezTo>
                  <a:lnTo>
                    <a:pt x="1" y="3595"/>
                  </a:lnTo>
                  <a:cubicBezTo>
                    <a:pt x="1" y="3917"/>
                    <a:pt x="259" y="4175"/>
                    <a:pt x="580" y="4175"/>
                  </a:cubicBezTo>
                  <a:lnTo>
                    <a:pt x="3310" y="4175"/>
                  </a:lnTo>
                  <a:cubicBezTo>
                    <a:pt x="2891" y="2873"/>
                    <a:pt x="2891" y="1312"/>
                    <a:pt x="3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2"/>
            <p:cNvSpPr/>
            <p:nvPr/>
          </p:nvSpPr>
          <p:spPr>
            <a:xfrm>
              <a:off x="1617584" y="4129212"/>
              <a:ext cx="119191" cy="118930"/>
            </a:xfrm>
            <a:custGeom>
              <a:rect b="b" l="l" r="r" t="t"/>
              <a:pathLst>
                <a:path extrusionOk="0" h="4558" w="4568">
                  <a:moveTo>
                    <a:pt x="2587" y="1"/>
                  </a:moveTo>
                  <a:cubicBezTo>
                    <a:pt x="2438" y="1"/>
                    <a:pt x="2288" y="56"/>
                    <a:pt x="2177" y="168"/>
                  </a:cubicBezTo>
                  <a:lnTo>
                    <a:pt x="170" y="2175"/>
                  </a:lnTo>
                  <a:cubicBezTo>
                    <a:pt x="63" y="2282"/>
                    <a:pt x="0" y="2434"/>
                    <a:pt x="0" y="2586"/>
                  </a:cubicBezTo>
                  <a:cubicBezTo>
                    <a:pt x="0" y="2737"/>
                    <a:pt x="63" y="2889"/>
                    <a:pt x="170" y="2996"/>
                  </a:cubicBezTo>
                  <a:lnTo>
                    <a:pt x="1731" y="4557"/>
                  </a:lnTo>
                  <a:cubicBezTo>
                    <a:pt x="2382" y="3362"/>
                    <a:pt x="3372" y="2380"/>
                    <a:pt x="4568" y="1729"/>
                  </a:cubicBezTo>
                  <a:lnTo>
                    <a:pt x="2998" y="168"/>
                  </a:lnTo>
                  <a:cubicBezTo>
                    <a:pt x="2886" y="56"/>
                    <a:pt x="2737" y="1"/>
                    <a:pt x="2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2"/>
            <p:cNvSpPr/>
            <p:nvPr/>
          </p:nvSpPr>
          <p:spPr>
            <a:xfrm>
              <a:off x="1910163" y="4421765"/>
              <a:ext cx="120626" cy="118956"/>
            </a:xfrm>
            <a:custGeom>
              <a:rect b="b" l="l" r="r" t="t"/>
              <a:pathLst>
                <a:path extrusionOk="0" h="4559" w="4623">
                  <a:moveTo>
                    <a:pt x="2829" y="0"/>
                  </a:moveTo>
                  <a:cubicBezTo>
                    <a:pt x="2178" y="1196"/>
                    <a:pt x="1196" y="2177"/>
                    <a:pt x="1" y="2828"/>
                  </a:cubicBezTo>
                  <a:lnTo>
                    <a:pt x="1562" y="4389"/>
                  </a:lnTo>
                  <a:cubicBezTo>
                    <a:pt x="1669" y="4505"/>
                    <a:pt x="1821" y="4559"/>
                    <a:pt x="1973" y="4559"/>
                  </a:cubicBezTo>
                  <a:cubicBezTo>
                    <a:pt x="2133" y="4559"/>
                    <a:pt x="2276" y="4505"/>
                    <a:pt x="2392" y="4389"/>
                  </a:cubicBezTo>
                  <a:lnTo>
                    <a:pt x="4390" y="2391"/>
                  </a:lnTo>
                  <a:cubicBezTo>
                    <a:pt x="4622" y="2159"/>
                    <a:pt x="4622" y="1793"/>
                    <a:pt x="4390" y="1561"/>
                  </a:cubicBezTo>
                  <a:lnTo>
                    <a:pt x="28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2"/>
            <p:cNvSpPr/>
            <p:nvPr/>
          </p:nvSpPr>
          <p:spPr>
            <a:xfrm>
              <a:off x="1910163" y="4129159"/>
              <a:ext cx="120626" cy="118982"/>
            </a:xfrm>
            <a:custGeom>
              <a:rect b="b" l="l" r="r" t="t"/>
              <a:pathLst>
                <a:path extrusionOk="0" h="4560" w="4623">
                  <a:moveTo>
                    <a:pt x="1973" y="0"/>
                  </a:moveTo>
                  <a:cubicBezTo>
                    <a:pt x="1821" y="0"/>
                    <a:pt x="1669" y="63"/>
                    <a:pt x="1562" y="170"/>
                  </a:cubicBezTo>
                  <a:lnTo>
                    <a:pt x="1" y="1731"/>
                  </a:lnTo>
                  <a:cubicBezTo>
                    <a:pt x="1196" y="2382"/>
                    <a:pt x="2178" y="3373"/>
                    <a:pt x="2829" y="4559"/>
                  </a:cubicBezTo>
                  <a:lnTo>
                    <a:pt x="4390" y="2998"/>
                  </a:lnTo>
                  <a:cubicBezTo>
                    <a:pt x="4622" y="2775"/>
                    <a:pt x="4622" y="2400"/>
                    <a:pt x="4390" y="2177"/>
                  </a:cubicBezTo>
                  <a:lnTo>
                    <a:pt x="2392" y="170"/>
                  </a:lnTo>
                  <a:cubicBezTo>
                    <a:pt x="2276" y="63"/>
                    <a:pt x="2133" y="0"/>
                    <a:pt x="1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2"/>
            <p:cNvSpPr/>
            <p:nvPr/>
          </p:nvSpPr>
          <p:spPr>
            <a:xfrm>
              <a:off x="1617584" y="4421765"/>
              <a:ext cx="119191" cy="118956"/>
            </a:xfrm>
            <a:custGeom>
              <a:rect b="b" l="l" r="r" t="t"/>
              <a:pathLst>
                <a:path extrusionOk="0" h="4559" w="4568">
                  <a:moveTo>
                    <a:pt x="1740" y="0"/>
                  </a:moveTo>
                  <a:lnTo>
                    <a:pt x="170" y="1561"/>
                  </a:lnTo>
                  <a:cubicBezTo>
                    <a:pt x="63" y="1668"/>
                    <a:pt x="0" y="1820"/>
                    <a:pt x="0" y="1972"/>
                  </a:cubicBezTo>
                  <a:cubicBezTo>
                    <a:pt x="0" y="2132"/>
                    <a:pt x="63" y="2275"/>
                    <a:pt x="170" y="2391"/>
                  </a:cubicBezTo>
                  <a:lnTo>
                    <a:pt x="2177" y="4389"/>
                  </a:lnTo>
                  <a:cubicBezTo>
                    <a:pt x="2284" y="4505"/>
                    <a:pt x="2436" y="4559"/>
                    <a:pt x="2587" y="4559"/>
                  </a:cubicBezTo>
                  <a:cubicBezTo>
                    <a:pt x="2739" y="4559"/>
                    <a:pt x="2882" y="4505"/>
                    <a:pt x="2998" y="4389"/>
                  </a:cubicBezTo>
                  <a:lnTo>
                    <a:pt x="4568" y="2828"/>
                  </a:lnTo>
                  <a:cubicBezTo>
                    <a:pt x="3372" y="2186"/>
                    <a:pt x="2382" y="1196"/>
                    <a:pt x="17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2"/>
            <p:cNvSpPr/>
            <p:nvPr/>
          </p:nvSpPr>
          <p:spPr>
            <a:xfrm>
              <a:off x="1807514" y="4319089"/>
              <a:ext cx="31911" cy="31937"/>
            </a:xfrm>
            <a:custGeom>
              <a:rect b="b" l="l" r="r" t="t"/>
              <a:pathLst>
                <a:path extrusionOk="0" h="1224" w="1223">
                  <a:moveTo>
                    <a:pt x="607" y="1"/>
                  </a:moveTo>
                  <a:cubicBezTo>
                    <a:pt x="268" y="1"/>
                    <a:pt x="1" y="269"/>
                    <a:pt x="1" y="608"/>
                  </a:cubicBezTo>
                  <a:cubicBezTo>
                    <a:pt x="1" y="947"/>
                    <a:pt x="268" y="1223"/>
                    <a:pt x="607" y="1223"/>
                  </a:cubicBezTo>
                  <a:cubicBezTo>
                    <a:pt x="946" y="1223"/>
                    <a:pt x="1223" y="947"/>
                    <a:pt x="1223" y="608"/>
                  </a:cubicBezTo>
                  <a:cubicBezTo>
                    <a:pt x="1223" y="269"/>
                    <a:pt x="946" y="1"/>
                    <a:pt x="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2"/>
            <p:cNvSpPr/>
            <p:nvPr/>
          </p:nvSpPr>
          <p:spPr>
            <a:xfrm>
              <a:off x="1671335" y="4182937"/>
              <a:ext cx="304030" cy="304030"/>
            </a:xfrm>
            <a:custGeom>
              <a:rect b="b" l="l" r="r" t="t"/>
              <a:pathLst>
                <a:path extrusionOk="0" h="11652" w="11652">
                  <a:moveTo>
                    <a:pt x="7588" y="1688"/>
                  </a:moveTo>
                  <a:cubicBezTo>
                    <a:pt x="7676" y="1688"/>
                    <a:pt x="7766" y="1707"/>
                    <a:pt x="7851" y="1749"/>
                  </a:cubicBezTo>
                  <a:cubicBezTo>
                    <a:pt x="8949" y="2293"/>
                    <a:pt x="9796" y="3283"/>
                    <a:pt x="10171" y="4452"/>
                  </a:cubicBezTo>
                  <a:cubicBezTo>
                    <a:pt x="10269" y="4764"/>
                    <a:pt x="10091" y="5094"/>
                    <a:pt x="9787" y="5192"/>
                  </a:cubicBezTo>
                  <a:cubicBezTo>
                    <a:pt x="9725" y="5210"/>
                    <a:pt x="9671" y="5219"/>
                    <a:pt x="9609" y="5219"/>
                  </a:cubicBezTo>
                  <a:cubicBezTo>
                    <a:pt x="9359" y="5219"/>
                    <a:pt x="9136" y="5058"/>
                    <a:pt x="9056" y="4809"/>
                  </a:cubicBezTo>
                  <a:cubicBezTo>
                    <a:pt x="8779" y="3934"/>
                    <a:pt x="8146" y="3203"/>
                    <a:pt x="7325" y="2792"/>
                  </a:cubicBezTo>
                  <a:cubicBezTo>
                    <a:pt x="7040" y="2650"/>
                    <a:pt x="6924" y="2302"/>
                    <a:pt x="7066" y="2007"/>
                  </a:cubicBezTo>
                  <a:cubicBezTo>
                    <a:pt x="7168" y="1805"/>
                    <a:pt x="7372" y="1688"/>
                    <a:pt x="7588" y="1688"/>
                  </a:cubicBezTo>
                  <a:close/>
                  <a:moveTo>
                    <a:pt x="5826" y="4041"/>
                  </a:moveTo>
                  <a:cubicBezTo>
                    <a:pt x="6808" y="4041"/>
                    <a:pt x="7611" y="4844"/>
                    <a:pt x="7611" y="5826"/>
                  </a:cubicBezTo>
                  <a:cubicBezTo>
                    <a:pt x="7611" y="6807"/>
                    <a:pt x="6808" y="7610"/>
                    <a:pt x="5826" y="7610"/>
                  </a:cubicBezTo>
                  <a:cubicBezTo>
                    <a:pt x="4845" y="7610"/>
                    <a:pt x="4042" y="6807"/>
                    <a:pt x="4042" y="5826"/>
                  </a:cubicBezTo>
                  <a:cubicBezTo>
                    <a:pt x="4042" y="4844"/>
                    <a:pt x="4845" y="4041"/>
                    <a:pt x="5826" y="4041"/>
                  </a:cubicBezTo>
                  <a:close/>
                  <a:moveTo>
                    <a:pt x="2176" y="6796"/>
                  </a:moveTo>
                  <a:cubicBezTo>
                    <a:pt x="2402" y="6796"/>
                    <a:pt x="2620" y="6926"/>
                    <a:pt x="2713" y="7146"/>
                  </a:cubicBezTo>
                  <a:cubicBezTo>
                    <a:pt x="2963" y="7735"/>
                    <a:pt x="3373" y="8234"/>
                    <a:pt x="3891" y="8600"/>
                  </a:cubicBezTo>
                  <a:cubicBezTo>
                    <a:pt x="4158" y="8787"/>
                    <a:pt x="4221" y="9153"/>
                    <a:pt x="4033" y="9412"/>
                  </a:cubicBezTo>
                  <a:cubicBezTo>
                    <a:pt x="3917" y="9572"/>
                    <a:pt x="3739" y="9662"/>
                    <a:pt x="3552" y="9662"/>
                  </a:cubicBezTo>
                  <a:cubicBezTo>
                    <a:pt x="3436" y="9662"/>
                    <a:pt x="3320" y="9626"/>
                    <a:pt x="3221" y="9555"/>
                  </a:cubicBezTo>
                  <a:cubicBezTo>
                    <a:pt x="2517" y="9064"/>
                    <a:pt x="1973" y="8395"/>
                    <a:pt x="1634" y="7610"/>
                  </a:cubicBezTo>
                  <a:cubicBezTo>
                    <a:pt x="1509" y="7315"/>
                    <a:pt x="1651" y="6968"/>
                    <a:pt x="1946" y="6843"/>
                  </a:cubicBezTo>
                  <a:cubicBezTo>
                    <a:pt x="2020" y="6811"/>
                    <a:pt x="2099" y="6796"/>
                    <a:pt x="2176" y="6796"/>
                  </a:cubicBezTo>
                  <a:close/>
                  <a:moveTo>
                    <a:pt x="8592" y="8081"/>
                  </a:moveTo>
                  <a:cubicBezTo>
                    <a:pt x="8746" y="8081"/>
                    <a:pt x="8901" y="8142"/>
                    <a:pt x="9020" y="8261"/>
                  </a:cubicBezTo>
                  <a:cubicBezTo>
                    <a:pt x="9243" y="8484"/>
                    <a:pt x="9243" y="8859"/>
                    <a:pt x="9011" y="9082"/>
                  </a:cubicBezTo>
                  <a:cubicBezTo>
                    <a:pt x="8422" y="9662"/>
                    <a:pt x="7691" y="10063"/>
                    <a:pt x="6897" y="10250"/>
                  </a:cubicBezTo>
                  <a:cubicBezTo>
                    <a:pt x="6852" y="10268"/>
                    <a:pt x="6808" y="10268"/>
                    <a:pt x="6754" y="10268"/>
                  </a:cubicBezTo>
                  <a:cubicBezTo>
                    <a:pt x="6495" y="10268"/>
                    <a:pt x="6255" y="10090"/>
                    <a:pt x="6192" y="9822"/>
                  </a:cubicBezTo>
                  <a:cubicBezTo>
                    <a:pt x="6112" y="9510"/>
                    <a:pt x="6308" y="9189"/>
                    <a:pt x="6620" y="9117"/>
                  </a:cubicBezTo>
                  <a:cubicBezTo>
                    <a:pt x="7209" y="8975"/>
                    <a:pt x="7753" y="8671"/>
                    <a:pt x="8190" y="8243"/>
                  </a:cubicBezTo>
                  <a:cubicBezTo>
                    <a:pt x="8303" y="8135"/>
                    <a:pt x="8447" y="8081"/>
                    <a:pt x="8592" y="8081"/>
                  </a:cubicBezTo>
                  <a:close/>
                  <a:moveTo>
                    <a:pt x="5826" y="0"/>
                  </a:moveTo>
                  <a:cubicBezTo>
                    <a:pt x="2615" y="0"/>
                    <a:pt x="1" y="2614"/>
                    <a:pt x="1" y="5826"/>
                  </a:cubicBezTo>
                  <a:cubicBezTo>
                    <a:pt x="1" y="9037"/>
                    <a:pt x="2615" y="11651"/>
                    <a:pt x="5826" y="11651"/>
                  </a:cubicBezTo>
                  <a:cubicBezTo>
                    <a:pt x="9038" y="11651"/>
                    <a:pt x="11652" y="9037"/>
                    <a:pt x="11652" y="5826"/>
                  </a:cubicBezTo>
                  <a:cubicBezTo>
                    <a:pt x="11652" y="2614"/>
                    <a:pt x="9038" y="0"/>
                    <a:pt x="58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73"/>
          <p:cNvSpPr txBox="1"/>
          <p:nvPr>
            <p:ph type="title"/>
          </p:nvPr>
        </p:nvSpPr>
        <p:spPr>
          <a:xfrm>
            <a:off x="713100" y="714002"/>
            <a:ext cx="30000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072" name="Google Shape;1072;p73"/>
          <p:cNvSpPr txBox="1"/>
          <p:nvPr>
            <p:ph idx="1" type="subTitle"/>
          </p:nvPr>
        </p:nvSpPr>
        <p:spPr>
          <a:xfrm>
            <a:off x="713100" y="1587002"/>
            <a:ext cx="3000000" cy="133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1073" name="Google Shape;1073;p73"/>
          <p:cNvSpPr txBox="1"/>
          <p:nvPr/>
        </p:nvSpPr>
        <p:spPr>
          <a:xfrm>
            <a:off x="720000" y="3999717"/>
            <a:ext cx="3000000" cy="4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lt1"/>
                </a:solidFill>
                <a:latin typeface="Barlow"/>
                <a:ea typeface="Barlow"/>
                <a:cs typeface="Barlow"/>
                <a:sym typeface="Barlow"/>
              </a:rPr>
              <a:t>Please keep this slide for attribution</a:t>
            </a:r>
            <a:endParaRPr sz="1000">
              <a:solidFill>
                <a:schemeClr val="lt1"/>
              </a:solidFill>
              <a:latin typeface="Barlow"/>
              <a:ea typeface="Barlow"/>
              <a:cs typeface="Barlow"/>
              <a:sym typeface="Barlow"/>
            </a:endParaRPr>
          </a:p>
        </p:txBody>
      </p:sp>
      <p:grpSp>
        <p:nvGrpSpPr>
          <p:cNvPr id="1074" name="Google Shape;1074;p73"/>
          <p:cNvGrpSpPr/>
          <p:nvPr/>
        </p:nvGrpSpPr>
        <p:grpSpPr>
          <a:xfrm>
            <a:off x="1668378" y="3006690"/>
            <a:ext cx="314171" cy="314171"/>
            <a:chOff x="1379798" y="1723250"/>
            <a:chExt cx="397887" cy="397887"/>
          </a:xfrm>
        </p:grpSpPr>
        <p:sp>
          <p:nvSpPr>
            <p:cNvPr id="1075" name="Google Shape;1075;p7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73"/>
          <p:cNvGrpSpPr/>
          <p:nvPr/>
        </p:nvGrpSpPr>
        <p:grpSpPr>
          <a:xfrm>
            <a:off x="807606" y="3006690"/>
            <a:ext cx="314188" cy="314171"/>
            <a:chOff x="266768" y="1721375"/>
            <a:chExt cx="397907" cy="397887"/>
          </a:xfrm>
        </p:grpSpPr>
        <p:sp>
          <p:nvSpPr>
            <p:cNvPr id="1080" name="Google Shape;1080;p7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73"/>
          <p:cNvGrpSpPr/>
          <p:nvPr/>
        </p:nvGrpSpPr>
        <p:grpSpPr>
          <a:xfrm>
            <a:off x="1238007" y="3006690"/>
            <a:ext cx="314155" cy="314171"/>
            <a:chOff x="864491" y="1723250"/>
            <a:chExt cx="397866" cy="397887"/>
          </a:xfrm>
        </p:grpSpPr>
        <p:sp>
          <p:nvSpPr>
            <p:cNvPr id="1083" name="Google Shape;1083;p7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73"/>
          <p:cNvSpPr/>
          <p:nvPr/>
        </p:nvSpPr>
        <p:spPr>
          <a:xfrm>
            <a:off x="2098849" y="3035314"/>
            <a:ext cx="315131" cy="257022"/>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74"/>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1092" name="Google Shape;1092;p74"/>
          <p:cNvGrpSpPr/>
          <p:nvPr/>
        </p:nvGrpSpPr>
        <p:grpSpPr>
          <a:xfrm>
            <a:off x="1561250" y="1711935"/>
            <a:ext cx="520967" cy="414141"/>
            <a:chOff x="1561250" y="1788135"/>
            <a:chExt cx="520967" cy="414141"/>
          </a:xfrm>
        </p:grpSpPr>
        <p:sp>
          <p:nvSpPr>
            <p:cNvPr id="1093" name="Google Shape;1093;p74"/>
            <p:cNvSpPr/>
            <p:nvPr/>
          </p:nvSpPr>
          <p:spPr>
            <a:xfrm>
              <a:off x="1793319" y="1814619"/>
              <a:ext cx="33555" cy="29432"/>
            </a:xfrm>
            <a:custGeom>
              <a:rect b="b" l="l" r="r" t="t"/>
              <a:pathLst>
                <a:path extrusionOk="0" h="1128" w="1286">
                  <a:moveTo>
                    <a:pt x="648" y="0"/>
                  </a:moveTo>
                  <a:cubicBezTo>
                    <a:pt x="628" y="0"/>
                    <a:pt x="609" y="1"/>
                    <a:pt x="589" y="3"/>
                  </a:cubicBezTo>
                  <a:cubicBezTo>
                    <a:pt x="259" y="30"/>
                    <a:pt x="1" y="306"/>
                    <a:pt x="1" y="645"/>
                  </a:cubicBezTo>
                  <a:lnTo>
                    <a:pt x="1" y="1127"/>
                  </a:lnTo>
                  <a:lnTo>
                    <a:pt x="295" y="1020"/>
                  </a:lnTo>
                  <a:cubicBezTo>
                    <a:pt x="500" y="931"/>
                    <a:pt x="723" y="895"/>
                    <a:pt x="955" y="895"/>
                  </a:cubicBezTo>
                  <a:lnTo>
                    <a:pt x="1285" y="895"/>
                  </a:lnTo>
                  <a:lnTo>
                    <a:pt x="1285" y="663"/>
                  </a:lnTo>
                  <a:cubicBezTo>
                    <a:pt x="1285" y="300"/>
                    <a:pt x="997"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4"/>
            <p:cNvSpPr/>
            <p:nvPr/>
          </p:nvSpPr>
          <p:spPr>
            <a:xfrm>
              <a:off x="1972316" y="1982526"/>
              <a:ext cx="72433" cy="62857"/>
            </a:xfrm>
            <a:custGeom>
              <a:rect b="b" l="l" r="r" t="t"/>
              <a:pathLst>
                <a:path extrusionOk="0" h="2409" w="2776">
                  <a:moveTo>
                    <a:pt x="1" y="0"/>
                  </a:moveTo>
                  <a:lnTo>
                    <a:pt x="1" y="1936"/>
                  </a:lnTo>
                  <a:cubicBezTo>
                    <a:pt x="196" y="1910"/>
                    <a:pt x="394" y="1898"/>
                    <a:pt x="592" y="1898"/>
                  </a:cubicBezTo>
                  <a:cubicBezTo>
                    <a:pt x="1357" y="1898"/>
                    <a:pt x="2131" y="2083"/>
                    <a:pt x="2775" y="2409"/>
                  </a:cubicBezTo>
                  <a:lnTo>
                    <a:pt x="25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4"/>
            <p:cNvSpPr/>
            <p:nvPr/>
          </p:nvSpPr>
          <p:spPr>
            <a:xfrm>
              <a:off x="1909955" y="1788135"/>
              <a:ext cx="117808" cy="70789"/>
            </a:xfrm>
            <a:custGeom>
              <a:rect b="b" l="l" r="r" t="t"/>
              <a:pathLst>
                <a:path extrusionOk="0" h="2713" w="4515">
                  <a:moveTo>
                    <a:pt x="767" y="1"/>
                  </a:moveTo>
                  <a:cubicBezTo>
                    <a:pt x="473" y="1"/>
                    <a:pt x="232" y="215"/>
                    <a:pt x="187" y="509"/>
                  </a:cubicBezTo>
                  <a:lnTo>
                    <a:pt x="0" y="1946"/>
                  </a:lnTo>
                  <a:cubicBezTo>
                    <a:pt x="54" y="1964"/>
                    <a:pt x="1169" y="2383"/>
                    <a:pt x="1169" y="2383"/>
                  </a:cubicBezTo>
                  <a:cubicBezTo>
                    <a:pt x="1374" y="2463"/>
                    <a:pt x="1561" y="2570"/>
                    <a:pt x="1722" y="2713"/>
                  </a:cubicBezTo>
                  <a:cubicBezTo>
                    <a:pt x="1802" y="2677"/>
                    <a:pt x="1900" y="2651"/>
                    <a:pt x="1998" y="2651"/>
                  </a:cubicBezTo>
                  <a:lnTo>
                    <a:pt x="4514" y="2651"/>
                  </a:lnTo>
                  <a:lnTo>
                    <a:pt x="4327" y="527"/>
                  </a:lnTo>
                  <a:cubicBezTo>
                    <a:pt x="4300" y="233"/>
                    <a:pt x="4050" y="1"/>
                    <a:pt x="37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4"/>
            <p:cNvSpPr/>
            <p:nvPr/>
          </p:nvSpPr>
          <p:spPr>
            <a:xfrm>
              <a:off x="1971403" y="1890810"/>
              <a:ext cx="64735" cy="57038"/>
            </a:xfrm>
            <a:custGeom>
              <a:rect b="b" l="l" r="r" t="t"/>
              <a:pathLst>
                <a:path extrusionOk="0" h="2186" w="2481">
                  <a:moveTo>
                    <a:pt x="0" y="0"/>
                  </a:moveTo>
                  <a:cubicBezTo>
                    <a:pt x="9" y="63"/>
                    <a:pt x="9" y="2186"/>
                    <a:pt x="9" y="2186"/>
                  </a:cubicBezTo>
                  <a:lnTo>
                    <a:pt x="2480" y="2186"/>
                  </a:lnTo>
                  <a:lnTo>
                    <a:pt x="2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4"/>
            <p:cNvSpPr/>
            <p:nvPr/>
          </p:nvSpPr>
          <p:spPr>
            <a:xfrm>
              <a:off x="1561250" y="1871475"/>
              <a:ext cx="376410" cy="330801"/>
            </a:xfrm>
            <a:custGeom>
              <a:rect b="b" l="l" r="r" t="t"/>
              <a:pathLst>
                <a:path extrusionOk="0" h="12678" w="14426">
                  <a:moveTo>
                    <a:pt x="11453" y="2024"/>
                  </a:moveTo>
                  <a:cubicBezTo>
                    <a:pt x="11468" y="2024"/>
                    <a:pt x="11484" y="2025"/>
                    <a:pt x="11500" y="2026"/>
                  </a:cubicBezTo>
                  <a:cubicBezTo>
                    <a:pt x="11830" y="2053"/>
                    <a:pt x="12088" y="2329"/>
                    <a:pt x="12088" y="2668"/>
                  </a:cubicBezTo>
                  <a:lnTo>
                    <a:pt x="12088" y="4818"/>
                  </a:lnTo>
                  <a:cubicBezTo>
                    <a:pt x="12088" y="5157"/>
                    <a:pt x="11830" y="5434"/>
                    <a:pt x="11500" y="5460"/>
                  </a:cubicBezTo>
                  <a:cubicBezTo>
                    <a:pt x="11479" y="5462"/>
                    <a:pt x="11460" y="5463"/>
                    <a:pt x="11440" y="5463"/>
                  </a:cubicBezTo>
                  <a:cubicBezTo>
                    <a:pt x="11084" y="5463"/>
                    <a:pt x="10804" y="5164"/>
                    <a:pt x="10804" y="4800"/>
                  </a:cubicBezTo>
                  <a:lnTo>
                    <a:pt x="10804" y="2686"/>
                  </a:lnTo>
                  <a:cubicBezTo>
                    <a:pt x="10804" y="2318"/>
                    <a:pt x="11091" y="2024"/>
                    <a:pt x="11453" y="2024"/>
                  </a:cubicBezTo>
                  <a:close/>
                  <a:moveTo>
                    <a:pt x="2559" y="6467"/>
                  </a:moveTo>
                  <a:cubicBezTo>
                    <a:pt x="2575" y="6467"/>
                    <a:pt x="2590" y="6467"/>
                    <a:pt x="2605" y="6468"/>
                  </a:cubicBezTo>
                  <a:cubicBezTo>
                    <a:pt x="2935" y="6495"/>
                    <a:pt x="3194" y="6772"/>
                    <a:pt x="3194" y="7111"/>
                  </a:cubicBezTo>
                  <a:lnTo>
                    <a:pt x="3194" y="7860"/>
                  </a:lnTo>
                  <a:cubicBezTo>
                    <a:pt x="3194" y="8199"/>
                    <a:pt x="2935" y="8476"/>
                    <a:pt x="2605" y="8502"/>
                  </a:cubicBezTo>
                  <a:cubicBezTo>
                    <a:pt x="2585" y="8504"/>
                    <a:pt x="2565" y="8505"/>
                    <a:pt x="2546" y="8505"/>
                  </a:cubicBezTo>
                  <a:cubicBezTo>
                    <a:pt x="2190" y="8505"/>
                    <a:pt x="1909" y="8206"/>
                    <a:pt x="1909" y="7842"/>
                  </a:cubicBezTo>
                  <a:lnTo>
                    <a:pt x="1909" y="7138"/>
                  </a:lnTo>
                  <a:cubicBezTo>
                    <a:pt x="1909" y="6769"/>
                    <a:pt x="2197" y="6467"/>
                    <a:pt x="2559" y="6467"/>
                  </a:cubicBezTo>
                  <a:close/>
                  <a:moveTo>
                    <a:pt x="5406" y="6467"/>
                  </a:moveTo>
                  <a:cubicBezTo>
                    <a:pt x="5421" y="6467"/>
                    <a:pt x="5436" y="6467"/>
                    <a:pt x="5451" y="6468"/>
                  </a:cubicBezTo>
                  <a:cubicBezTo>
                    <a:pt x="5781" y="6504"/>
                    <a:pt x="6040" y="6772"/>
                    <a:pt x="6040" y="7111"/>
                  </a:cubicBezTo>
                  <a:lnTo>
                    <a:pt x="6040" y="7860"/>
                  </a:lnTo>
                  <a:cubicBezTo>
                    <a:pt x="6040" y="8199"/>
                    <a:pt x="5781" y="8476"/>
                    <a:pt x="5451" y="8502"/>
                  </a:cubicBezTo>
                  <a:cubicBezTo>
                    <a:pt x="5431" y="8504"/>
                    <a:pt x="5412" y="8505"/>
                    <a:pt x="5393" y="8505"/>
                  </a:cubicBezTo>
                  <a:cubicBezTo>
                    <a:pt x="5044" y="8505"/>
                    <a:pt x="4755" y="8206"/>
                    <a:pt x="4755" y="7842"/>
                  </a:cubicBezTo>
                  <a:lnTo>
                    <a:pt x="4755" y="7138"/>
                  </a:lnTo>
                  <a:cubicBezTo>
                    <a:pt x="4755" y="6769"/>
                    <a:pt x="5051" y="6467"/>
                    <a:pt x="5406" y="6467"/>
                  </a:cubicBezTo>
                  <a:close/>
                  <a:moveTo>
                    <a:pt x="8260" y="6467"/>
                  </a:moveTo>
                  <a:cubicBezTo>
                    <a:pt x="8275" y="6467"/>
                    <a:pt x="8290" y="6467"/>
                    <a:pt x="8306" y="6468"/>
                  </a:cubicBezTo>
                  <a:cubicBezTo>
                    <a:pt x="8636" y="6504"/>
                    <a:pt x="8895" y="6772"/>
                    <a:pt x="8895" y="7111"/>
                  </a:cubicBezTo>
                  <a:lnTo>
                    <a:pt x="8895" y="7860"/>
                  </a:lnTo>
                  <a:cubicBezTo>
                    <a:pt x="8895" y="8199"/>
                    <a:pt x="8636" y="8476"/>
                    <a:pt x="8306" y="8502"/>
                  </a:cubicBezTo>
                  <a:cubicBezTo>
                    <a:pt x="8286" y="8504"/>
                    <a:pt x="8266" y="8505"/>
                    <a:pt x="8246" y="8505"/>
                  </a:cubicBezTo>
                  <a:cubicBezTo>
                    <a:pt x="7889" y="8505"/>
                    <a:pt x="7601" y="8206"/>
                    <a:pt x="7601" y="7842"/>
                  </a:cubicBezTo>
                  <a:lnTo>
                    <a:pt x="7601" y="7138"/>
                  </a:lnTo>
                  <a:cubicBezTo>
                    <a:pt x="7601" y="6769"/>
                    <a:pt x="7897" y="6467"/>
                    <a:pt x="8260" y="6467"/>
                  </a:cubicBezTo>
                  <a:close/>
                  <a:moveTo>
                    <a:pt x="9858" y="1"/>
                  </a:moveTo>
                  <a:cubicBezTo>
                    <a:pt x="9787" y="1"/>
                    <a:pt x="9715" y="19"/>
                    <a:pt x="9653" y="36"/>
                  </a:cubicBezTo>
                  <a:lnTo>
                    <a:pt x="8636" y="420"/>
                  </a:lnTo>
                  <a:cubicBezTo>
                    <a:pt x="8413" y="509"/>
                    <a:pt x="8270" y="723"/>
                    <a:pt x="8270" y="964"/>
                  </a:cubicBezTo>
                  <a:lnTo>
                    <a:pt x="8270" y="3284"/>
                  </a:lnTo>
                  <a:lnTo>
                    <a:pt x="5853" y="2169"/>
                  </a:lnTo>
                  <a:cubicBezTo>
                    <a:pt x="5775" y="2130"/>
                    <a:pt x="5690" y="2111"/>
                    <a:pt x="5607" y="2111"/>
                  </a:cubicBezTo>
                  <a:cubicBezTo>
                    <a:pt x="5442" y="2111"/>
                    <a:pt x="5278" y="2184"/>
                    <a:pt x="5166" y="2320"/>
                  </a:cubicBezTo>
                  <a:cubicBezTo>
                    <a:pt x="5076" y="2427"/>
                    <a:pt x="5032" y="2561"/>
                    <a:pt x="5032" y="2704"/>
                  </a:cubicBezTo>
                  <a:lnTo>
                    <a:pt x="5032" y="3096"/>
                  </a:lnTo>
                  <a:lnTo>
                    <a:pt x="3381" y="2177"/>
                  </a:lnTo>
                  <a:cubicBezTo>
                    <a:pt x="3297" y="2131"/>
                    <a:pt x="3202" y="2108"/>
                    <a:pt x="3107" y="2108"/>
                  </a:cubicBezTo>
                  <a:cubicBezTo>
                    <a:pt x="2962" y="2108"/>
                    <a:pt x="2816" y="2162"/>
                    <a:pt x="2703" y="2276"/>
                  </a:cubicBezTo>
                  <a:cubicBezTo>
                    <a:pt x="2587" y="2383"/>
                    <a:pt x="2534" y="2543"/>
                    <a:pt x="2534" y="2695"/>
                  </a:cubicBezTo>
                  <a:lnTo>
                    <a:pt x="2534" y="3016"/>
                  </a:lnTo>
                  <a:lnTo>
                    <a:pt x="776" y="2115"/>
                  </a:lnTo>
                  <a:cubicBezTo>
                    <a:pt x="750" y="2106"/>
                    <a:pt x="732" y="2097"/>
                    <a:pt x="714" y="2097"/>
                  </a:cubicBezTo>
                  <a:cubicBezTo>
                    <a:pt x="676" y="2091"/>
                    <a:pt x="639" y="2089"/>
                    <a:pt x="603" y="2089"/>
                  </a:cubicBezTo>
                  <a:cubicBezTo>
                    <a:pt x="244" y="2089"/>
                    <a:pt x="0" y="2360"/>
                    <a:pt x="0" y="2668"/>
                  </a:cubicBezTo>
                  <a:lnTo>
                    <a:pt x="0" y="12428"/>
                  </a:lnTo>
                  <a:cubicBezTo>
                    <a:pt x="0" y="12544"/>
                    <a:pt x="90" y="12633"/>
                    <a:pt x="206" y="12633"/>
                  </a:cubicBezTo>
                  <a:lnTo>
                    <a:pt x="2810" y="12677"/>
                  </a:lnTo>
                  <a:lnTo>
                    <a:pt x="2810" y="11375"/>
                  </a:lnTo>
                  <a:cubicBezTo>
                    <a:pt x="2810" y="10999"/>
                    <a:pt x="3098" y="10704"/>
                    <a:pt x="3459" y="10704"/>
                  </a:cubicBezTo>
                  <a:cubicBezTo>
                    <a:pt x="3475" y="10704"/>
                    <a:pt x="3491" y="10705"/>
                    <a:pt x="3506" y="10706"/>
                  </a:cubicBezTo>
                  <a:cubicBezTo>
                    <a:pt x="3836" y="10733"/>
                    <a:pt x="4095" y="11018"/>
                    <a:pt x="4095" y="11357"/>
                  </a:cubicBezTo>
                  <a:lnTo>
                    <a:pt x="4095" y="12677"/>
                  </a:lnTo>
                  <a:lnTo>
                    <a:pt x="11384" y="12677"/>
                  </a:lnTo>
                  <a:lnTo>
                    <a:pt x="11384" y="11081"/>
                  </a:lnTo>
                  <a:cubicBezTo>
                    <a:pt x="11384" y="9029"/>
                    <a:pt x="12641" y="7271"/>
                    <a:pt x="14426" y="6531"/>
                  </a:cubicBezTo>
                  <a:lnTo>
                    <a:pt x="14426" y="964"/>
                  </a:lnTo>
                  <a:cubicBezTo>
                    <a:pt x="14426" y="723"/>
                    <a:pt x="14283" y="509"/>
                    <a:pt x="14060" y="429"/>
                  </a:cubicBezTo>
                  <a:lnTo>
                    <a:pt x="13043" y="36"/>
                  </a:lnTo>
                  <a:cubicBezTo>
                    <a:pt x="12972" y="19"/>
                    <a:pt x="12909" y="1"/>
                    <a:pt x="128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4"/>
            <p:cNvSpPr/>
            <p:nvPr/>
          </p:nvSpPr>
          <p:spPr>
            <a:xfrm>
              <a:off x="1909250" y="2065136"/>
              <a:ext cx="156216" cy="41461"/>
            </a:xfrm>
            <a:custGeom>
              <a:rect b="b" l="l" r="r" t="t"/>
              <a:pathLst>
                <a:path extrusionOk="0" h="1589" w="5987">
                  <a:moveTo>
                    <a:pt x="2998" y="1"/>
                  </a:moveTo>
                  <a:cubicBezTo>
                    <a:pt x="1758" y="1"/>
                    <a:pt x="660" y="634"/>
                    <a:pt x="0" y="1589"/>
                  </a:cubicBezTo>
                  <a:lnTo>
                    <a:pt x="5986" y="1589"/>
                  </a:lnTo>
                  <a:cubicBezTo>
                    <a:pt x="5335" y="634"/>
                    <a:pt x="4238" y="1"/>
                    <a:pt x="29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4"/>
            <p:cNvSpPr/>
            <p:nvPr/>
          </p:nvSpPr>
          <p:spPr>
            <a:xfrm>
              <a:off x="1892942" y="2140101"/>
              <a:ext cx="189275" cy="61004"/>
            </a:xfrm>
            <a:custGeom>
              <a:rect b="b" l="l" r="r" t="t"/>
              <a:pathLst>
                <a:path extrusionOk="0" h="2338" w="7254">
                  <a:moveTo>
                    <a:pt x="81" y="1"/>
                  </a:moveTo>
                  <a:cubicBezTo>
                    <a:pt x="28" y="241"/>
                    <a:pt x="1" y="491"/>
                    <a:pt x="1" y="750"/>
                  </a:cubicBezTo>
                  <a:lnTo>
                    <a:pt x="1" y="2338"/>
                  </a:lnTo>
                  <a:lnTo>
                    <a:pt x="1285" y="2338"/>
                  </a:lnTo>
                  <a:lnTo>
                    <a:pt x="1285" y="1446"/>
                  </a:lnTo>
                  <a:cubicBezTo>
                    <a:pt x="1285" y="1082"/>
                    <a:pt x="1566" y="783"/>
                    <a:pt x="1922" y="783"/>
                  </a:cubicBezTo>
                  <a:cubicBezTo>
                    <a:pt x="1941" y="783"/>
                    <a:pt x="1961" y="784"/>
                    <a:pt x="1981" y="786"/>
                  </a:cubicBezTo>
                  <a:cubicBezTo>
                    <a:pt x="2311" y="812"/>
                    <a:pt x="2570" y="1089"/>
                    <a:pt x="2570" y="1428"/>
                  </a:cubicBezTo>
                  <a:lnTo>
                    <a:pt x="2570" y="2338"/>
                  </a:lnTo>
                  <a:lnTo>
                    <a:pt x="6665" y="2338"/>
                  </a:lnTo>
                  <a:cubicBezTo>
                    <a:pt x="6995" y="2338"/>
                    <a:pt x="7254" y="2079"/>
                    <a:pt x="7254" y="1758"/>
                  </a:cubicBezTo>
                  <a:lnTo>
                    <a:pt x="7254" y="741"/>
                  </a:lnTo>
                  <a:cubicBezTo>
                    <a:pt x="7254" y="491"/>
                    <a:pt x="7227" y="241"/>
                    <a:pt x="7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74"/>
          <p:cNvGrpSpPr/>
          <p:nvPr/>
        </p:nvGrpSpPr>
        <p:grpSpPr>
          <a:xfrm>
            <a:off x="2223251" y="1658418"/>
            <a:ext cx="424137" cy="521204"/>
            <a:chOff x="2223251" y="1734618"/>
            <a:chExt cx="424137" cy="521204"/>
          </a:xfrm>
        </p:grpSpPr>
        <p:sp>
          <p:nvSpPr>
            <p:cNvPr id="1101" name="Google Shape;1101;p74"/>
            <p:cNvSpPr/>
            <p:nvPr/>
          </p:nvSpPr>
          <p:spPr>
            <a:xfrm>
              <a:off x="2276090" y="1734618"/>
              <a:ext cx="103848" cy="233032"/>
            </a:xfrm>
            <a:custGeom>
              <a:rect b="b" l="l" r="r" t="t"/>
              <a:pathLst>
                <a:path extrusionOk="0" h="8931" w="3980">
                  <a:moveTo>
                    <a:pt x="1990" y="0"/>
                  </a:moveTo>
                  <a:cubicBezTo>
                    <a:pt x="1428" y="0"/>
                    <a:pt x="1250" y="295"/>
                    <a:pt x="1250" y="946"/>
                  </a:cubicBezTo>
                  <a:cubicBezTo>
                    <a:pt x="1250" y="1044"/>
                    <a:pt x="1223" y="1151"/>
                    <a:pt x="1170" y="1240"/>
                  </a:cubicBezTo>
                  <a:cubicBezTo>
                    <a:pt x="964" y="1713"/>
                    <a:pt x="54" y="2034"/>
                    <a:pt x="1" y="2436"/>
                  </a:cubicBezTo>
                  <a:lnTo>
                    <a:pt x="1" y="8930"/>
                  </a:lnTo>
                  <a:lnTo>
                    <a:pt x="1410" y="8930"/>
                  </a:lnTo>
                  <a:lnTo>
                    <a:pt x="1410" y="6575"/>
                  </a:lnTo>
                  <a:cubicBezTo>
                    <a:pt x="1410" y="6281"/>
                    <a:pt x="1616" y="6022"/>
                    <a:pt x="1901" y="5968"/>
                  </a:cubicBezTo>
                  <a:cubicBezTo>
                    <a:pt x="1940" y="5961"/>
                    <a:pt x="1979" y="5958"/>
                    <a:pt x="2016" y="5958"/>
                  </a:cubicBezTo>
                  <a:cubicBezTo>
                    <a:pt x="2348" y="5958"/>
                    <a:pt x="2615" y="6229"/>
                    <a:pt x="2615" y="6557"/>
                  </a:cubicBezTo>
                  <a:lnTo>
                    <a:pt x="2615" y="8930"/>
                  </a:lnTo>
                  <a:lnTo>
                    <a:pt x="3980" y="8930"/>
                  </a:lnTo>
                  <a:lnTo>
                    <a:pt x="3980" y="2436"/>
                  </a:lnTo>
                  <a:cubicBezTo>
                    <a:pt x="3980" y="2275"/>
                    <a:pt x="3828" y="2150"/>
                    <a:pt x="3507" y="1909"/>
                  </a:cubicBezTo>
                  <a:cubicBezTo>
                    <a:pt x="3257" y="1740"/>
                    <a:pt x="2980" y="1535"/>
                    <a:pt x="2811" y="1240"/>
                  </a:cubicBezTo>
                  <a:cubicBezTo>
                    <a:pt x="2757" y="1151"/>
                    <a:pt x="2731" y="1044"/>
                    <a:pt x="2731" y="937"/>
                  </a:cubicBezTo>
                  <a:lnTo>
                    <a:pt x="2731" y="919"/>
                  </a:lnTo>
                  <a:cubicBezTo>
                    <a:pt x="2740" y="491"/>
                    <a:pt x="2740" y="357"/>
                    <a:pt x="2526" y="143"/>
                  </a:cubicBezTo>
                  <a:cubicBezTo>
                    <a:pt x="2427" y="45"/>
                    <a:pt x="2249" y="0"/>
                    <a:pt x="19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4"/>
            <p:cNvSpPr/>
            <p:nvPr/>
          </p:nvSpPr>
          <p:spPr>
            <a:xfrm>
              <a:off x="2229305" y="1998104"/>
              <a:ext cx="198590" cy="47514"/>
            </a:xfrm>
            <a:custGeom>
              <a:rect b="b" l="l" r="r" t="t"/>
              <a:pathLst>
                <a:path extrusionOk="0" h="1821" w="7611">
                  <a:moveTo>
                    <a:pt x="1259" y="1"/>
                  </a:moveTo>
                  <a:cubicBezTo>
                    <a:pt x="1080" y="1"/>
                    <a:pt x="920" y="81"/>
                    <a:pt x="804" y="215"/>
                  </a:cubicBezTo>
                  <a:lnTo>
                    <a:pt x="143" y="1009"/>
                  </a:lnTo>
                  <a:cubicBezTo>
                    <a:pt x="54" y="1116"/>
                    <a:pt x="1" y="1250"/>
                    <a:pt x="1" y="1383"/>
                  </a:cubicBezTo>
                  <a:lnTo>
                    <a:pt x="1" y="1821"/>
                  </a:lnTo>
                  <a:cubicBezTo>
                    <a:pt x="420" y="1651"/>
                    <a:pt x="893" y="1562"/>
                    <a:pt x="1366" y="1562"/>
                  </a:cubicBezTo>
                  <a:lnTo>
                    <a:pt x="6245" y="1562"/>
                  </a:lnTo>
                  <a:cubicBezTo>
                    <a:pt x="6718" y="1562"/>
                    <a:pt x="7182" y="1651"/>
                    <a:pt x="7610" y="1821"/>
                  </a:cubicBezTo>
                  <a:lnTo>
                    <a:pt x="7610" y="1383"/>
                  </a:lnTo>
                  <a:cubicBezTo>
                    <a:pt x="7610" y="1250"/>
                    <a:pt x="7557" y="1116"/>
                    <a:pt x="7468" y="1009"/>
                  </a:cubicBezTo>
                  <a:lnTo>
                    <a:pt x="6807" y="215"/>
                  </a:lnTo>
                  <a:cubicBezTo>
                    <a:pt x="6692" y="81"/>
                    <a:pt x="6522" y="1"/>
                    <a:pt x="6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4"/>
            <p:cNvSpPr/>
            <p:nvPr/>
          </p:nvSpPr>
          <p:spPr>
            <a:xfrm>
              <a:off x="2270271" y="2180362"/>
              <a:ext cx="115720" cy="75460"/>
            </a:xfrm>
            <a:custGeom>
              <a:rect b="b" l="l" r="r" t="t"/>
              <a:pathLst>
                <a:path extrusionOk="0" h="2892" w="4435">
                  <a:moveTo>
                    <a:pt x="1" y="1"/>
                  </a:moveTo>
                  <a:lnTo>
                    <a:pt x="206" y="1446"/>
                  </a:lnTo>
                  <a:cubicBezTo>
                    <a:pt x="251" y="1732"/>
                    <a:pt x="491" y="1946"/>
                    <a:pt x="786" y="1946"/>
                  </a:cubicBezTo>
                  <a:lnTo>
                    <a:pt x="1633" y="1946"/>
                  </a:lnTo>
                  <a:lnTo>
                    <a:pt x="1633" y="2285"/>
                  </a:lnTo>
                  <a:cubicBezTo>
                    <a:pt x="1633" y="2606"/>
                    <a:pt x="1874" y="2873"/>
                    <a:pt x="2186" y="2891"/>
                  </a:cubicBezTo>
                  <a:cubicBezTo>
                    <a:pt x="2192" y="2891"/>
                    <a:pt x="2197" y="2891"/>
                    <a:pt x="2203" y="2891"/>
                  </a:cubicBezTo>
                  <a:cubicBezTo>
                    <a:pt x="2534" y="2891"/>
                    <a:pt x="2802" y="2627"/>
                    <a:pt x="2802" y="2302"/>
                  </a:cubicBezTo>
                  <a:lnTo>
                    <a:pt x="2802" y="1946"/>
                  </a:lnTo>
                  <a:lnTo>
                    <a:pt x="3650" y="1946"/>
                  </a:lnTo>
                  <a:cubicBezTo>
                    <a:pt x="3935" y="1946"/>
                    <a:pt x="4185" y="1732"/>
                    <a:pt x="4229" y="1446"/>
                  </a:cubicBezTo>
                  <a:lnTo>
                    <a:pt x="44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4"/>
            <p:cNvSpPr/>
            <p:nvPr/>
          </p:nvSpPr>
          <p:spPr>
            <a:xfrm>
              <a:off x="2223251" y="2070512"/>
              <a:ext cx="209523" cy="79399"/>
            </a:xfrm>
            <a:custGeom>
              <a:rect b="b" l="l" r="r" t="t"/>
              <a:pathLst>
                <a:path extrusionOk="0" h="3043" w="8030">
                  <a:moveTo>
                    <a:pt x="1803" y="0"/>
                  </a:moveTo>
                  <a:cubicBezTo>
                    <a:pt x="804" y="0"/>
                    <a:pt x="1" y="660"/>
                    <a:pt x="1" y="1472"/>
                  </a:cubicBezTo>
                  <a:lnTo>
                    <a:pt x="1" y="1633"/>
                  </a:lnTo>
                  <a:cubicBezTo>
                    <a:pt x="1" y="2409"/>
                    <a:pt x="768" y="3042"/>
                    <a:pt x="1714" y="3042"/>
                  </a:cubicBezTo>
                  <a:lnTo>
                    <a:pt x="6317" y="3042"/>
                  </a:lnTo>
                  <a:cubicBezTo>
                    <a:pt x="7263" y="3042"/>
                    <a:pt x="8030" y="2409"/>
                    <a:pt x="8030" y="1633"/>
                  </a:cubicBezTo>
                  <a:lnTo>
                    <a:pt x="8030" y="1472"/>
                  </a:lnTo>
                  <a:cubicBezTo>
                    <a:pt x="8030" y="660"/>
                    <a:pt x="7227" y="0"/>
                    <a:pt x="6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4"/>
            <p:cNvSpPr/>
            <p:nvPr/>
          </p:nvSpPr>
          <p:spPr>
            <a:xfrm>
              <a:off x="2493521" y="2152913"/>
              <a:ext cx="118721" cy="102700"/>
            </a:xfrm>
            <a:custGeom>
              <a:rect b="b" l="l" r="r" t="t"/>
              <a:pathLst>
                <a:path extrusionOk="0" h="3936" w="4550">
                  <a:moveTo>
                    <a:pt x="0" y="0"/>
                  </a:moveTo>
                  <a:cubicBezTo>
                    <a:pt x="71" y="232"/>
                    <a:pt x="187" y="446"/>
                    <a:pt x="330" y="634"/>
                  </a:cubicBezTo>
                  <a:lnTo>
                    <a:pt x="330" y="2177"/>
                  </a:lnTo>
                  <a:cubicBezTo>
                    <a:pt x="330" y="2498"/>
                    <a:pt x="589" y="2766"/>
                    <a:pt x="919" y="2766"/>
                  </a:cubicBezTo>
                  <a:lnTo>
                    <a:pt x="1731" y="2766"/>
                  </a:lnTo>
                  <a:lnTo>
                    <a:pt x="1731" y="3337"/>
                  </a:lnTo>
                  <a:cubicBezTo>
                    <a:pt x="1731" y="3649"/>
                    <a:pt x="1972" y="3925"/>
                    <a:pt x="2293" y="3934"/>
                  </a:cubicBezTo>
                  <a:cubicBezTo>
                    <a:pt x="2303" y="3935"/>
                    <a:pt x="2314" y="3935"/>
                    <a:pt x="2324" y="3935"/>
                  </a:cubicBezTo>
                  <a:cubicBezTo>
                    <a:pt x="2640" y="3935"/>
                    <a:pt x="2899" y="3674"/>
                    <a:pt x="2899" y="3346"/>
                  </a:cubicBezTo>
                  <a:lnTo>
                    <a:pt x="2899" y="2766"/>
                  </a:lnTo>
                  <a:lnTo>
                    <a:pt x="3631" y="2766"/>
                  </a:lnTo>
                  <a:cubicBezTo>
                    <a:pt x="3961" y="2766"/>
                    <a:pt x="4229" y="2498"/>
                    <a:pt x="4229" y="2177"/>
                  </a:cubicBezTo>
                  <a:lnTo>
                    <a:pt x="4229" y="634"/>
                  </a:lnTo>
                  <a:cubicBezTo>
                    <a:pt x="4371" y="446"/>
                    <a:pt x="4478" y="232"/>
                    <a:pt x="4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4"/>
            <p:cNvSpPr/>
            <p:nvPr/>
          </p:nvSpPr>
          <p:spPr>
            <a:xfrm>
              <a:off x="2497931" y="1780229"/>
              <a:ext cx="111050" cy="62126"/>
            </a:xfrm>
            <a:custGeom>
              <a:rect b="b" l="l" r="r" t="t"/>
              <a:pathLst>
                <a:path extrusionOk="0" h="2381" w="4256">
                  <a:moveTo>
                    <a:pt x="3542" y="1"/>
                  </a:moveTo>
                  <a:cubicBezTo>
                    <a:pt x="3462" y="1"/>
                    <a:pt x="3382" y="19"/>
                    <a:pt x="3310" y="45"/>
                  </a:cubicBezTo>
                  <a:lnTo>
                    <a:pt x="491" y="1151"/>
                  </a:lnTo>
                  <a:cubicBezTo>
                    <a:pt x="161" y="1285"/>
                    <a:pt x="1" y="1651"/>
                    <a:pt x="134" y="1981"/>
                  </a:cubicBezTo>
                  <a:cubicBezTo>
                    <a:pt x="231" y="2228"/>
                    <a:pt x="469" y="2380"/>
                    <a:pt x="725" y="2380"/>
                  </a:cubicBezTo>
                  <a:cubicBezTo>
                    <a:pt x="801" y="2380"/>
                    <a:pt x="879" y="2367"/>
                    <a:pt x="955" y="2338"/>
                  </a:cubicBezTo>
                  <a:lnTo>
                    <a:pt x="3774" y="1223"/>
                  </a:lnTo>
                  <a:cubicBezTo>
                    <a:pt x="4095" y="1098"/>
                    <a:pt x="4256" y="732"/>
                    <a:pt x="4131" y="402"/>
                  </a:cubicBezTo>
                  <a:cubicBezTo>
                    <a:pt x="4033" y="152"/>
                    <a:pt x="3792" y="1"/>
                    <a:pt x="3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4"/>
            <p:cNvSpPr/>
            <p:nvPr/>
          </p:nvSpPr>
          <p:spPr>
            <a:xfrm>
              <a:off x="2497931" y="1849061"/>
              <a:ext cx="111050" cy="62074"/>
            </a:xfrm>
            <a:custGeom>
              <a:rect b="b" l="l" r="r" t="t"/>
              <a:pathLst>
                <a:path extrusionOk="0" h="2379" w="4256">
                  <a:moveTo>
                    <a:pt x="3546" y="1"/>
                  </a:moveTo>
                  <a:cubicBezTo>
                    <a:pt x="3467" y="1"/>
                    <a:pt x="3387" y="16"/>
                    <a:pt x="3310" y="48"/>
                  </a:cubicBezTo>
                  <a:lnTo>
                    <a:pt x="491" y="1154"/>
                  </a:lnTo>
                  <a:cubicBezTo>
                    <a:pt x="161" y="1279"/>
                    <a:pt x="1" y="1654"/>
                    <a:pt x="134" y="1975"/>
                  </a:cubicBezTo>
                  <a:cubicBezTo>
                    <a:pt x="229" y="2226"/>
                    <a:pt x="464" y="2379"/>
                    <a:pt x="716" y="2379"/>
                  </a:cubicBezTo>
                  <a:cubicBezTo>
                    <a:pt x="795" y="2379"/>
                    <a:pt x="876" y="2364"/>
                    <a:pt x="955" y="2332"/>
                  </a:cubicBezTo>
                  <a:lnTo>
                    <a:pt x="3774" y="1225"/>
                  </a:lnTo>
                  <a:cubicBezTo>
                    <a:pt x="4095" y="1101"/>
                    <a:pt x="4256" y="726"/>
                    <a:pt x="4131" y="405"/>
                  </a:cubicBezTo>
                  <a:cubicBezTo>
                    <a:pt x="4036" y="154"/>
                    <a:pt x="3797" y="1"/>
                    <a:pt x="35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4"/>
            <p:cNvSpPr/>
            <p:nvPr/>
          </p:nvSpPr>
          <p:spPr>
            <a:xfrm>
              <a:off x="2500018" y="1917790"/>
              <a:ext cx="109432" cy="62022"/>
            </a:xfrm>
            <a:custGeom>
              <a:rect b="b" l="l" r="r" t="t"/>
              <a:pathLst>
                <a:path extrusionOk="0" h="2377" w="4194">
                  <a:moveTo>
                    <a:pt x="3480" y="1"/>
                  </a:moveTo>
                  <a:cubicBezTo>
                    <a:pt x="3400" y="1"/>
                    <a:pt x="3320" y="10"/>
                    <a:pt x="3248" y="37"/>
                  </a:cubicBezTo>
                  <a:lnTo>
                    <a:pt x="429" y="1152"/>
                  </a:lnTo>
                  <a:cubicBezTo>
                    <a:pt x="269" y="1214"/>
                    <a:pt x="144" y="1330"/>
                    <a:pt x="72" y="1491"/>
                  </a:cubicBezTo>
                  <a:cubicBezTo>
                    <a:pt x="10" y="1642"/>
                    <a:pt x="1" y="1812"/>
                    <a:pt x="63" y="1973"/>
                  </a:cubicBezTo>
                  <a:cubicBezTo>
                    <a:pt x="165" y="2224"/>
                    <a:pt x="401" y="2377"/>
                    <a:pt x="653" y="2377"/>
                  </a:cubicBezTo>
                  <a:cubicBezTo>
                    <a:pt x="733" y="2377"/>
                    <a:pt x="814" y="2361"/>
                    <a:pt x="893" y="2329"/>
                  </a:cubicBezTo>
                  <a:lnTo>
                    <a:pt x="3712" y="1223"/>
                  </a:lnTo>
                  <a:cubicBezTo>
                    <a:pt x="4033" y="1098"/>
                    <a:pt x="4194" y="724"/>
                    <a:pt x="4069" y="402"/>
                  </a:cubicBezTo>
                  <a:cubicBezTo>
                    <a:pt x="4006" y="242"/>
                    <a:pt x="3882" y="117"/>
                    <a:pt x="3730" y="46"/>
                  </a:cubicBezTo>
                  <a:cubicBezTo>
                    <a:pt x="3650" y="10"/>
                    <a:pt x="3560" y="1"/>
                    <a:pt x="34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4"/>
            <p:cNvSpPr/>
            <p:nvPr/>
          </p:nvSpPr>
          <p:spPr>
            <a:xfrm>
              <a:off x="2538662" y="1734827"/>
              <a:ext cx="30528" cy="31233"/>
            </a:xfrm>
            <a:custGeom>
              <a:rect b="b" l="l" r="r" t="t"/>
              <a:pathLst>
                <a:path extrusionOk="0" h="1197" w="1170">
                  <a:moveTo>
                    <a:pt x="579" y="1"/>
                  </a:moveTo>
                  <a:cubicBezTo>
                    <a:pt x="574" y="1"/>
                    <a:pt x="568" y="1"/>
                    <a:pt x="563" y="1"/>
                  </a:cubicBezTo>
                  <a:cubicBezTo>
                    <a:pt x="242" y="19"/>
                    <a:pt x="1" y="287"/>
                    <a:pt x="1" y="608"/>
                  </a:cubicBezTo>
                  <a:lnTo>
                    <a:pt x="1" y="1197"/>
                  </a:lnTo>
                  <a:lnTo>
                    <a:pt x="1169" y="742"/>
                  </a:lnTo>
                  <a:lnTo>
                    <a:pt x="1169" y="590"/>
                  </a:lnTo>
                  <a:cubicBezTo>
                    <a:pt x="1169" y="257"/>
                    <a:pt x="902" y="1"/>
                    <a:pt x="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4"/>
            <p:cNvSpPr/>
            <p:nvPr/>
          </p:nvSpPr>
          <p:spPr>
            <a:xfrm>
              <a:off x="2461845" y="1987693"/>
              <a:ext cx="185544" cy="134742"/>
            </a:xfrm>
            <a:custGeom>
              <a:rect b="b" l="l" r="r" t="t"/>
              <a:pathLst>
                <a:path extrusionOk="0" h="5164" w="7111">
                  <a:moveTo>
                    <a:pt x="4963" y="1"/>
                  </a:moveTo>
                  <a:cubicBezTo>
                    <a:pt x="4888" y="1"/>
                    <a:pt x="4812" y="14"/>
                    <a:pt x="4738" y="43"/>
                  </a:cubicBezTo>
                  <a:lnTo>
                    <a:pt x="1892" y="1167"/>
                  </a:lnTo>
                  <a:cubicBezTo>
                    <a:pt x="1723" y="1229"/>
                    <a:pt x="1598" y="1381"/>
                    <a:pt x="1562" y="1559"/>
                  </a:cubicBezTo>
                  <a:cubicBezTo>
                    <a:pt x="1473" y="2014"/>
                    <a:pt x="1785" y="2327"/>
                    <a:pt x="2133" y="2353"/>
                  </a:cubicBezTo>
                  <a:lnTo>
                    <a:pt x="697" y="2353"/>
                  </a:lnTo>
                  <a:cubicBezTo>
                    <a:pt x="527" y="2353"/>
                    <a:pt x="367" y="2434"/>
                    <a:pt x="277" y="2585"/>
                  </a:cubicBezTo>
                  <a:cubicBezTo>
                    <a:pt x="1" y="3040"/>
                    <a:pt x="322" y="3522"/>
                    <a:pt x="759" y="3522"/>
                  </a:cubicBezTo>
                  <a:lnTo>
                    <a:pt x="1116" y="3522"/>
                  </a:lnTo>
                  <a:lnTo>
                    <a:pt x="1116" y="5164"/>
                  </a:lnTo>
                  <a:lnTo>
                    <a:pt x="5907" y="5164"/>
                  </a:lnTo>
                  <a:lnTo>
                    <a:pt x="5907" y="3522"/>
                  </a:lnTo>
                  <a:lnTo>
                    <a:pt x="6406" y="3522"/>
                  </a:lnTo>
                  <a:cubicBezTo>
                    <a:pt x="6576" y="3522"/>
                    <a:pt x="6745" y="3442"/>
                    <a:pt x="6825" y="3290"/>
                  </a:cubicBezTo>
                  <a:cubicBezTo>
                    <a:pt x="7111" y="2835"/>
                    <a:pt x="6790" y="2353"/>
                    <a:pt x="6353" y="2353"/>
                  </a:cubicBezTo>
                  <a:lnTo>
                    <a:pt x="2231" y="2353"/>
                  </a:lnTo>
                  <a:cubicBezTo>
                    <a:pt x="2285" y="2345"/>
                    <a:pt x="2347" y="2336"/>
                    <a:pt x="2410" y="2309"/>
                  </a:cubicBezTo>
                  <a:lnTo>
                    <a:pt x="5193" y="1212"/>
                  </a:lnTo>
                  <a:cubicBezTo>
                    <a:pt x="5514" y="1087"/>
                    <a:pt x="5675" y="721"/>
                    <a:pt x="5550" y="400"/>
                  </a:cubicBezTo>
                  <a:cubicBezTo>
                    <a:pt x="5454" y="153"/>
                    <a:pt x="5215" y="1"/>
                    <a:pt x="4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74"/>
          <p:cNvGrpSpPr/>
          <p:nvPr/>
        </p:nvGrpSpPr>
        <p:grpSpPr>
          <a:xfrm>
            <a:off x="2783778" y="1715901"/>
            <a:ext cx="520968" cy="405978"/>
            <a:chOff x="2783778" y="1792101"/>
            <a:chExt cx="520968" cy="405978"/>
          </a:xfrm>
        </p:grpSpPr>
        <p:sp>
          <p:nvSpPr>
            <p:cNvPr id="1112" name="Google Shape;1112;p74"/>
            <p:cNvSpPr/>
            <p:nvPr/>
          </p:nvSpPr>
          <p:spPr>
            <a:xfrm>
              <a:off x="2783778" y="1931541"/>
              <a:ext cx="91741" cy="266535"/>
            </a:xfrm>
            <a:custGeom>
              <a:rect b="b" l="l" r="r" t="t"/>
              <a:pathLst>
                <a:path extrusionOk="0" h="10215" w="3516">
                  <a:moveTo>
                    <a:pt x="2374" y="0"/>
                  </a:moveTo>
                  <a:cubicBezTo>
                    <a:pt x="1419" y="0"/>
                    <a:pt x="777" y="304"/>
                    <a:pt x="411" y="919"/>
                  </a:cubicBezTo>
                  <a:cubicBezTo>
                    <a:pt x="72" y="1481"/>
                    <a:pt x="1" y="2240"/>
                    <a:pt x="1" y="3212"/>
                  </a:cubicBezTo>
                  <a:lnTo>
                    <a:pt x="1" y="10215"/>
                  </a:lnTo>
                  <a:lnTo>
                    <a:pt x="1178" y="10215"/>
                  </a:lnTo>
                  <a:lnTo>
                    <a:pt x="1178" y="3212"/>
                  </a:lnTo>
                  <a:cubicBezTo>
                    <a:pt x="1178" y="1330"/>
                    <a:pt x="1464" y="1169"/>
                    <a:pt x="2374" y="1169"/>
                  </a:cubicBezTo>
                  <a:lnTo>
                    <a:pt x="3516" y="1169"/>
                  </a:lnTo>
                  <a:lnTo>
                    <a:pt x="35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4"/>
            <p:cNvSpPr/>
            <p:nvPr/>
          </p:nvSpPr>
          <p:spPr>
            <a:xfrm>
              <a:off x="2956957" y="2045593"/>
              <a:ext cx="35642" cy="30528"/>
            </a:xfrm>
            <a:custGeom>
              <a:rect b="b" l="l" r="r" t="t"/>
              <a:pathLst>
                <a:path extrusionOk="0" h="1170" w="1366">
                  <a:moveTo>
                    <a:pt x="1" y="1"/>
                  </a:moveTo>
                  <a:lnTo>
                    <a:pt x="1" y="1169"/>
                  </a:lnTo>
                  <a:lnTo>
                    <a:pt x="1366" y="1169"/>
                  </a:lnTo>
                  <a:lnTo>
                    <a:pt x="1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4"/>
            <p:cNvSpPr/>
            <p:nvPr/>
          </p:nvSpPr>
          <p:spPr>
            <a:xfrm>
              <a:off x="2956957" y="1984379"/>
              <a:ext cx="35642" cy="30737"/>
            </a:xfrm>
            <a:custGeom>
              <a:rect b="b" l="l" r="r" t="t"/>
              <a:pathLst>
                <a:path extrusionOk="0" h="1178" w="1366">
                  <a:moveTo>
                    <a:pt x="1" y="0"/>
                  </a:moveTo>
                  <a:lnTo>
                    <a:pt x="1" y="1178"/>
                  </a:lnTo>
                  <a:lnTo>
                    <a:pt x="1366" y="1178"/>
                  </a:lnTo>
                  <a:lnTo>
                    <a:pt x="13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4"/>
            <p:cNvSpPr/>
            <p:nvPr/>
          </p:nvSpPr>
          <p:spPr>
            <a:xfrm>
              <a:off x="2956957" y="1923400"/>
              <a:ext cx="35642" cy="30502"/>
            </a:xfrm>
            <a:custGeom>
              <a:rect b="b" l="l" r="r" t="t"/>
              <a:pathLst>
                <a:path extrusionOk="0" h="1169" w="1366">
                  <a:moveTo>
                    <a:pt x="1" y="0"/>
                  </a:moveTo>
                  <a:cubicBezTo>
                    <a:pt x="1" y="179"/>
                    <a:pt x="1" y="375"/>
                    <a:pt x="1" y="598"/>
                  </a:cubicBezTo>
                  <a:lnTo>
                    <a:pt x="1" y="1169"/>
                  </a:lnTo>
                  <a:lnTo>
                    <a:pt x="1366" y="1169"/>
                  </a:lnTo>
                  <a:lnTo>
                    <a:pt x="1366" y="598"/>
                  </a:lnTo>
                  <a:cubicBezTo>
                    <a:pt x="1366" y="384"/>
                    <a:pt x="1366" y="179"/>
                    <a:pt x="1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4"/>
            <p:cNvSpPr/>
            <p:nvPr/>
          </p:nvSpPr>
          <p:spPr>
            <a:xfrm>
              <a:off x="2988164" y="1792570"/>
              <a:ext cx="40991" cy="39374"/>
            </a:xfrm>
            <a:custGeom>
              <a:rect b="b" l="l" r="r" t="t"/>
              <a:pathLst>
                <a:path extrusionOk="0" h="1509" w="1571">
                  <a:moveTo>
                    <a:pt x="1570" y="0"/>
                  </a:moveTo>
                  <a:cubicBezTo>
                    <a:pt x="866" y="206"/>
                    <a:pt x="206" y="634"/>
                    <a:pt x="0" y="1508"/>
                  </a:cubicBezTo>
                  <a:lnTo>
                    <a:pt x="1570" y="1508"/>
                  </a:lnTo>
                  <a:lnTo>
                    <a:pt x="1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4"/>
            <p:cNvSpPr/>
            <p:nvPr/>
          </p:nvSpPr>
          <p:spPr>
            <a:xfrm>
              <a:off x="2895743" y="1862160"/>
              <a:ext cx="45192" cy="335915"/>
            </a:xfrm>
            <a:custGeom>
              <a:rect b="b" l="l" r="r" t="t"/>
              <a:pathLst>
                <a:path extrusionOk="0" h="12874" w="1732">
                  <a:moveTo>
                    <a:pt x="750" y="1"/>
                  </a:moveTo>
                  <a:cubicBezTo>
                    <a:pt x="286" y="322"/>
                    <a:pt x="1" y="848"/>
                    <a:pt x="1" y="1419"/>
                  </a:cubicBezTo>
                  <a:lnTo>
                    <a:pt x="1" y="12874"/>
                  </a:lnTo>
                  <a:lnTo>
                    <a:pt x="1169" y="12874"/>
                  </a:lnTo>
                  <a:lnTo>
                    <a:pt x="1169" y="2945"/>
                  </a:lnTo>
                  <a:cubicBezTo>
                    <a:pt x="1169" y="1384"/>
                    <a:pt x="1214" y="902"/>
                    <a:pt x="1731" y="1"/>
                  </a:cubicBezTo>
                  <a:lnTo>
                    <a:pt x="1731" y="1"/>
                  </a:lnTo>
                  <a:cubicBezTo>
                    <a:pt x="1731" y="1"/>
                    <a:pt x="1307" y="5"/>
                    <a:pt x="1016" y="5"/>
                  </a:cubicBezTo>
                  <a:cubicBezTo>
                    <a:pt x="871" y="5"/>
                    <a:pt x="759" y="4"/>
                    <a:pt x="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4"/>
            <p:cNvSpPr/>
            <p:nvPr/>
          </p:nvSpPr>
          <p:spPr>
            <a:xfrm>
              <a:off x="3193932" y="2118679"/>
              <a:ext cx="110815" cy="30763"/>
            </a:xfrm>
            <a:custGeom>
              <a:rect b="b" l="l" r="r" t="t"/>
              <a:pathLst>
                <a:path extrusionOk="0" h="1179" w="4247">
                  <a:moveTo>
                    <a:pt x="1" y="1"/>
                  </a:moveTo>
                  <a:lnTo>
                    <a:pt x="1" y="1178"/>
                  </a:lnTo>
                  <a:lnTo>
                    <a:pt x="4247" y="1178"/>
                  </a:lnTo>
                  <a:lnTo>
                    <a:pt x="42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4"/>
            <p:cNvSpPr/>
            <p:nvPr/>
          </p:nvSpPr>
          <p:spPr>
            <a:xfrm>
              <a:off x="3193932" y="2035364"/>
              <a:ext cx="110815" cy="31676"/>
            </a:xfrm>
            <a:custGeom>
              <a:rect b="b" l="l" r="r" t="t"/>
              <a:pathLst>
                <a:path extrusionOk="0" h="1214" w="4247">
                  <a:moveTo>
                    <a:pt x="1" y="0"/>
                  </a:moveTo>
                  <a:lnTo>
                    <a:pt x="1" y="1169"/>
                  </a:lnTo>
                  <a:cubicBezTo>
                    <a:pt x="991" y="1213"/>
                    <a:pt x="2347" y="1213"/>
                    <a:pt x="4247" y="1213"/>
                  </a:cubicBezTo>
                  <a:lnTo>
                    <a:pt x="4247" y="45"/>
                  </a:lnTo>
                  <a:cubicBezTo>
                    <a:pt x="2347" y="45"/>
                    <a:pt x="973" y="4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4"/>
            <p:cNvSpPr/>
            <p:nvPr/>
          </p:nvSpPr>
          <p:spPr>
            <a:xfrm>
              <a:off x="3022606" y="1862395"/>
              <a:ext cx="171349" cy="335680"/>
            </a:xfrm>
            <a:custGeom>
              <a:rect b="b" l="l" r="r" t="t"/>
              <a:pathLst>
                <a:path extrusionOk="0" h="12865" w="6567">
                  <a:moveTo>
                    <a:pt x="741" y="1"/>
                  </a:moveTo>
                  <a:cubicBezTo>
                    <a:pt x="126" y="1161"/>
                    <a:pt x="1" y="1045"/>
                    <a:pt x="18" y="2945"/>
                  </a:cubicBezTo>
                  <a:lnTo>
                    <a:pt x="18" y="12865"/>
                  </a:lnTo>
                  <a:lnTo>
                    <a:pt x="6567" y="12865"/>
                  </a:lnTo>
                  <a:lnTo>
                    <a:pt x="6567" y="11000"/>
                  </a:lnTo>
                  <a:lnTo>
                    <a:pt x="5353" y="11000"/>
                  </a:lnTo>
                  <a:lnTo>
                    <a:pt x="5353" y="11214"/>
                  </a:lnTo>
                  <a:cubicBezTo>
                    <a:pt x="5353" y="11277"/>
                    <a:pt x="5335" y="11330"/>
                    <a:pt x="5291" y="11375"/>
                  </a:cubicBezTo>
                  <a:cubicBezTo>
                    <a:pt x="5122" y="11541"/>
                    <a:pt x="4942" y="11610"/>
                    <a:pt x="4776" y="11610"/>
                  </a:cubicBezTo>
                  <a:cubicBezTo>
                    <a:pt x="4451" y="11610"/>
                    <a:pt x="4185" y="11343"/>
                    <a:pt x="4185" y="11018"/>
                  </a:cubicBezTo>
                  <a:lnTo>
                    <a:pt x="4185" y="9609"/>
                  </a:lnTo>
                  <a:cubicBezTo>
                    <a:pt x="4185" y="9546"/>
                    <a:pt x="4211" y="9493"/>
                    <a:pt x="4247" y="9457"/>
                  </a:cubicBezTo>
                  <a:cubicBezTo>
                    <a:pt x="4420" y="9290"/>
                    <a:pt x="4604" y="9220"/>
                    <a:pt x="4771" y="9220"/>
                  </a:cubicBezTo>
                  <a:cubicBezTo>
                    <a:pt x="5093" y="9220"/>
                    <a:pt x="5353" y="9481"/>
                    <a:pt x="5353" y="9805"/>
                  </a:cubicBezTo>
                  <a:lnTo>
                    <a:pt x="5353" y="9823"/>
                  </a:lnTo>
                  <a:lnTo>
                    <a:pt x="6567" y="9823"/>
                  </a:lnTo>
                  <a:lnTo>
                    <a:pt x="6567" y="7798"/>
                  </a:lnTo>
                  <a:cubicBezTo>
                    <a:pt x="5835" y="7762"/>
                    <a:pt x="5300" y="7700"/>
                    <a:pt x="4889" y="7601"/>
                  </a:cubicBezTo>
                  <a:cubicBezTo>
                    <a:pt x="3560" y="7262"/>
                    <a:pt x="3444" y="6379"/>
                    <a:pt x="3444" y="5434"/>
                  </a:cubicBezTo>
                  <a:lnTo>
                    <a:pt x="3444" y="2338"/>
                  </a:lnTo>
                  <a:lnTo>
                    <a:pt x="3337" y="2338"/>
                  </a:lnTo>
                  <a:cubicBezTo>
                    <a:pt x="3034" y="2338"/>
                    <a:pt x="2775" y="2124"/>
                    <a:pt x="2739" y="1821"/>
                  </a:cubicBezTo>
                  <a:cubicBezTo>
                    <a:pt x="2704" y="1473"/>
                    <a:pt x="2980" y="1169"/>
                    <a:pt x="3319" y="1169"/>
                  </a:cubicBezTo>
                  <a:lnTo>
                    <a:pt x="4720" y="1169"/>
                  </a:lnTo>
                  <a:cubicBezTo>
                    <a:pt x="5023" y="1169"/>
                    <a:pt x="5291" y="1392"/>
                    <a:pt x="5318" y="1687"/>
                  </a:cubicBezTo>
                  <a:cubicBezTo>
                    <a:pt x="5362" y="2044"/>
                    <a:pt x="5086" y="2338"/>
                    <a:pt x="4738" y="2338"/>
                  </a:cubicBezTo>
                  <a:lnTo>
                    <a:pt x="4613" y="2338"/>
                  </a:lnTo>
                  <a:lnTo>
                    <a:pt x="4613" y="5434"/>
                  </a:lnTo>
                  <a:cubicBezTo>
                    <a:pt x="4613" y="5746"/>
                    <a:pt x="4631" y="6058"/>
                    <a:pt x="4711" y="6219"/>
                  </a:cubicBezTo>
                  <a:cubicBezTo>
                    <a:pt x="4738" y="6254"/>
                    <a:pt x="4791" y="6370"/>
                    <a:pt x="5184" y="6469"/>
                  </a:cubicBezTo>
                  <a:cubicBezTo>
                    <a:pt x="5496" y="6549"/>
                    <a:pt x="5951" y="6602"/>
                    <a:pt x="6567" y="6629"/>
                  </a:cubicBezTo>
                  <a:lnTo>
                    <a:pt x="6567" y="1687"/>
                  </a:lnTo>
                  <a:cubicBezTo>
                    <a:pt x="6567" y="1045"/>
                    <a:pt x="6236" y="322"/>
                    <a:pt x="58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4"/>
            <p:cNvSpPr/>
            <p:nvPr/>
          </p:nvSpPr>
          <p:spPr>
            <a:xfrm>
              <a:off x="2927628" y="1792101"/>
              <a:ext cx="47514" cy="39843"/>
            </a:xfrm>
            <a:custGeom>
              <a:rect b="b" l="l" r="r" t="t"/>
              <a:pathLst>
                <a:path extrusionOk="0" h="1527" w="1821">
                  <a:moveTo>
                    <a:pt x="1821" y="1"/>
                  </a:moveTo>
                  <a:lnTo>
                    <a:pt x="1821" y="1"/>
                  </a:lnTo>
                  <a:cubicBezTo>
                    <a:pt x="1027" y="170"/>
                    <a:pt x="233" y="581"/>
                    <a:pt x="1" y="1526"/>
                  </a:cubicBezTo>
                  <a:lnTo>
                    <a:pt x="1152" y="1526"/>
                  </a:lnTo>
                  <a:cubicBezTo>
                    <a:pt x="1241" y="937"/>
                    <a:pt x="1473" y="420"/>
                    <a:pt x="1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4"/>
            <p:cNvSpPr/>
            <p:nvPr/>
          </p:nvSpPr>
          <p:spPr>
            <a:xfrm>
              <a:off x="2956957" y="2106572"/>
              <a:ext cx="35642" cy="30528"/>
            </a:xfrm>
            <a:custGeom>
              <a:rect b="b" l="l" r="r" t="t"/>
              <a:pathLst>
                <a:path extrusionOk="0" h="1170" w="1366">
                  <a:moveTo>
                    <a:pt x="1" y="1"/>
                  </a:moveTo>
                  <a:lnTo>
                    <a:pt x="1" y="1170"/>
                  </a:lnTo>
                  <a:lnTo>
                    <a:pt x="1366" y="1170"/>
                  </a:lnTo>
                  <a:lnTo>
                    <a:pt x="1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4"/>
            <p:cNvSpPr/>
            <p:nvPr/>
          </p:nvSpPr>
          <p:spPr>
            <a:xfrm>
              <a:off x="3114557" y="1792101"/>
              <a:ext cx="47514" cy="39843"/>
            </a:xfrm>
            <a:custGeom>
              <a:rect b="b" l="l" r="r" t="t"/>
              <a:pathLst>
                <a:path extrusionOk="0" h="1527" w="1821">
                  <a:moveTo>
                    <a:pt x="0" y="1"/>
                  </a:moveTo>
                  <a:lnTo>
                    <a:pt x="0" y="1"/>
                  </a:lnTo>
                  <a:cubicBezTo>
                    <a:pt x="348" y="420"/>
                    <a:pt x="580" y="937"/>
                    <a:pt x="670" y="1526"/>
                  </a:cubicBezTo>
                  <a:lnTo>
                    <a:pt x="1820" y="1526"/>
                  </a:lnTo>
                  <a:cubicBezTo>
                    <a:pt x="1588" y="581"/>
                    <a:pt x="794" y="170"/>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4"/>
            <p:cNvSpPr/>
            <p:nvPr/>
          </p:nvSpPr>
          <p:spPr>
            <a:xfrm>
              <a:off x="2960453" y="1862395"/>
              <a:ext cx="46810" cy="30528"/>
            </a:xfrm>
            <a:custGeom>
              <a:rect b="b" l="l" r="r" t="t"/>
              <a:pathLst>
                <a:path extrusionOk="0" h="1170" w="1794">
                  <a:moveTo>
                    <a:pt x="607" y="1"/>
                  </a:moveTo>
                  <a:cubicBezTo>
                    <a:pt x="456" y="215"/>
                    <a:pt x="233" y="581"/>
                    <a:pt x="143" y="732"/>
                  </a:cubicBezTo>
                  <a:cubicBezTo>
                    <a:pt x="63" y="884"/>
                    <a:pt x="45" y="1027"/>
                    <a:pt x="1" y="1169"/>
                  </a:cubicBezTo>
                  <a:lnTo>
                    <a:pt x="1330" y="1169"/>
                  </a:lnTo>
                  <a:cubicBezTo>
                    <a:pt x="1392" y="830"/>
                    <a:pt x="1508" y="536"/>
                    <a:pt x="1696" y="188"/>
                  </a:cubicBezTo>
                  <a:cubicBezTo>
                    <a:pt x="1722" y="144"/>
                    <a:pt x="1758" y="72"/>
                    <a:pt x="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4"/>
            <p:cNvSpPr/>
            <p:nvPr/>
          </p:nvSpPr>
          <p:spPr>
            <a:xfrm>
              <a:off x="2956957" y="2167577"/>
              <a:ext cx="35642" cy="30502"/>
            </a:xfrm>
            <a:custGeom>
              <a:rect b="b" l="l" r="r" t="t"/>
              <a:pathLst>
                <a:path extrusionOk="0" h="1169" w="1366">
                  <a:moveTo>
                    <a:pt x="1" y="0"/>
                  </a:moveTo>
                  <a:lnTo>
                    <a:pt x="1" y="1169"/>
                  </a:lnTo>
                  <a:lnTo>
                    <a:pt x="1366" y="1169"/>
                  </a:lnTo>
                  <a:lnTo>
                    <a:pt x="13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4"/>
            <p:cNvSpPr/>
            <p:nvPr/>
          </p:nvSpPr>
          <p:spPr>
            <a:xfrm>
              <a:off x="3059632" y="1792570"/>
              <a:ext cx="40991" cy="39374"/>
            </a:xfrm>
            <a:custGeom>
              <a:rect b="b" l="l" r="r" t="t"/>
              <a:pathLst>
                <a:path extrusionOk="0" h="1509" w="1571">
                  <a:moveTo>
                    <a:pt x="0" y="0"/>
                  </a:moveTo>
                  <a:lnTo>
                    <a:pt x="0" y="1508"/>
                  </a:lnTo>
                  <a:lnTo>
                    <a:pt x="1570" y="1508"/>
                  </a:lnTo>
                  <a:cubicBezTo>
                    <a:pt x="1365" y="634"/>
                    <a:pt x="705" y="20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74"/>
          <p:cNvGrpSpPr/>
          <p:nvPr/>
        </p:nvGrpSpPr>
        <p:grpSpPr>
          <a:xfrm>
            <a:off x="3417156" y="1658157"/>
            <a:ext cx="477001" cy="521464"/>
            <a:chOff x="3417156" y="1734357"/>
            <a:chExt cx="477001" cy="521464"/>
          </a:xfrm>
        </p:grpSpPr>
        <p:sp>
          <p:nvSpPr>
            <p:cNvPr id="1128" name="Google Shape;1128;p74"/>
            <p:cNvSpPr/>
            <p:nvPr/>
          </p:nvSpPr>
          <p:spPr>
            <a:xfrm>
              <a:off x="3618984" y="1734357"/>
              <a:ext cx="71493" cy="231414"/>
            </a:xfrm>
            <a:custGeom>
              <a:rect b="b" l="l" r="r" t="t"/>
              <a:pathLst>
                <a:path extrusionOk="0" h="8869" w="2740">
                  <a:moveTo>
                    <a:pt x="1364" y="1"/>
                  </a:moveTo>
                  <a:cubicBezTo>
                    <a:pt x="1086" y="1"/>
                    <a:pt x="838" y="195"/>
                    <a:pt x="776" y="465"/>
                  </a:cubicBezTo>
                  <a:lnTo>
                    <a:pt x="18" y="3516"/>
                  </a:lnTo>
                  <a:cubicBezTo>
                    <a:pt x="9" y="3587"/>
                    <a:pt x="0" y="3659"/>
                    <a:pt x="9" y="3730"/>
                  </a:cubicBezTo>
                  <a:lnTo>
                    <a:pt x="527" y="8333"/>
                  </a:lnTo>
                  <a:cubicBezTo>
                    <a:pt x="553" y="8637"/>
                    <a:pt x="812" y="8869"/>
                    <a:pt x="1124" y="8869"/>
                  </a:cubicBezTo>
                  <a:lnTo>
                    <a:pt x="1927" y="8869"/>
                  </a:lnTo>
                  <a:cubicBezTo>
                    <a:pt x="2248" y="8869"/>
                    <a:pt x="2516" y="8610"/>
                    <a:pt x="2525" y="8289"/>
                  </a:cubicBezTo>
                  <a:lnTo>
                    <a:pt x="2739" y="2214"/>
                  </a:lnTo>
                  <a:cubicBezTo>
                    <a:pt x="2739" y="2178"/>
                    <a:pt x="2739" y="2142"/>
                    <a:pt x="2730" y="2107"/>
                  </a:cubicBezTo>
                  <a:lnTo>
                    <a:pt x="2507" y="537"/>
                  </a:lnTo>
                  <a:cubicBezTo>
                    <a:pt x="2463" y="251"/>
                    <a:pt x="2222" y="37"/>
                    <a:pt x="1927" y="28"/>
                  </a:cubicBezTo>
                  <a:lnTo>
                    <a:pt x="1383" y="1"/>
                  </a:lnTo>
                  <a:cubicBezTo>
                    <a:pt x="1377" y="1"/>
                    <a:pt x="1371" y="1"/>
                    <a:pt x="13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4"/>
            <p:cNvSpPr/>
            <p:nvPr/>
          </p:nvSpPr>
          <p:spPr>
            <a:xfrm>
              <a:off x="3705117" y="2043975"/>
              <a:ext cx="189040" cy="183796"/>
            </a:xfrm>
            <a:custGeom>
              <a:rect b="b" l="l" r="r" t="t"/>
              <a:pathLst>
                <a:path extrusionOk="0" h="7044" w="7245">
                  <a:moveTo>
                    <a:pt x="1206" y="1"/>
                  </a:moveTo>
                  <a:cubicBezTo>
                    <a:pt x="1046" y="1"/>
                    <a:pt x="886" y="64"/>
                    <a:pt x="767" y="188"/>
                  </a:cubicBezTo>
                  <a:lnTo>
                    <a:pt x="223" y="758"/>
                  </a:lnTo>
                  <a:cubicBezTo>
                    <a:pt x="0" y="990"/>
                    <a:pt x="0" y="1365"/>
                    <a:pt x="232" y="1597"/>
                  </a:cubicBezTo>
                  <a:lnTo>
                    <a:pt x="4470" y="5950"/>
                  </a:lnTo>
                  <a:cubicBezTo>
                    <a:pt x="4496" y="5977"/>
                    <a:pt x="4523" y="6004"/>
                    <a:pt x="4559" y="6022"/>
                  </a:cubicBezTo>
                  <a:lnTo>
                    <a:pt x="5852" y="6932"/>
                  </a:lnTo>
                  <a:cubicBezTo>
                    <a:pt x="5955" y="7006"/>
                    <a:pt x="6076" y="7043"/>
                    <a:pt x="6197" y="7043"/>
                  </a:cubicBezTo>
                  <a:cubicBezTo>
                    <a:pt x="6351" y="7043"/>
                    <a:pt x="6505" y="6984"/>
                    <a:pt x="6620" y="6869"/>
                  </a:cubicBezTo>
                  <a:lnTo>
                    <a:pt x="7012" y="6486"/>
                  </a:lnTo>
                  <a:cubicBezTo>
                    <a:pt x="7208" y="6281"/>
                    <a:pt x="7244" y="5968"/>
                    <a:pt x="7092" y="5727"/>
                  </a:cubicBezTo>
                  <a:lnTo>
                    <a:pt x="5388" y="3078"/>
                  </a:lnTo>
                  <a:cubicBezTo>
                    <a:pt x="5353" y="3015"/>
                    <a:pt x="5308" y="2971"/>
                    <a:pt x="5255" y="2926"/>
                  </a:cubicBezTo>
                  <a:lnTo>
                    <a:pt x="1570" y="125"/>
                  </a:lnTo>
                  <a:cubicBezTo>
                    <a:pt x="1463" y="42"/>
                    <a:pt x="1334" y="1"/>
                    <a:pt x="1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4"/>
            <p:cNvSpPr/>
            <p:nvPr/>
          </p:nvSpPr>
          <p:spPr>
            <a:xfrm>
              <a:off x="3417156" y="2042566"/>
              <a:ext cx="200912" cy="152693"/>
            </a:xfrm>
            <a:custGeom>
              <a:rect b="b" l="l" r="r" t="t"/>
              <a:pathLst>
                <a:path extrusionOk="0" h="5852" w="7700">
                  <a:moveTo>
                    <a:pt x="6577" y="1"/>
                  </a:moveTo>
                  <a:cubicBezTo>
                    <a:pt x="6464" y="1"/>
                    <a:pt x="6348" y="32"/>
                    <a:pt x="6246" y="99"/>
                  </a:cubicBezTo>
                  <a:lnTo>
                    <a:pt x="1473" y="3194"/>
                  </a:lnTo>
                  <a:cubicBezTo>
                    <a:pt x="1446" y="3212"/>
                    <a:pt x="1419" y="3239"/>
                    <a:pt x="1384" y="3266"/>
                  </a:cubicBezTo>
                  <a:lnTo>
                    <a:pt x="251" y="4354"/>
                  </a:lnTo>
                  <a:cubicBezTo>
                    <a:pt x="37" y="4559"/>
                    <a:pt x="1" y="4880"/>
                    <a:pt x="161" y="5121"/>
                  </a:cubicBezTo>
                  <a:lnTo>
                    <a:pt x="465" y="5576"/>
                  </a:lnTo>
                  <a:cubicBezTo>
                    <a:pt x="575" y="5752"/>
                    <a:pt x="766" y="5851"/>
                    <a:pt x="965" y="5851"/>
                  </a:cubicBezTo>
                  <a:cubicBezTo>
                    <a:pt x="1039" y="5851"/>
                    <a:pt x="1114" y="5837"/>
                    <a:pt x="1187" y="5808"/>
                  </a:cubicBezTo>
                  <a:lnTo>
                    <a:pt x="4113" y="4657"/>
                  </a:lnTo>
                  <a:cubicBezTo>
                    <a:pt x="4176" y="4631"/>
                    <a:pt x="4238" y="4586"/>
                    <a:pt x="4292" y="4541"/>
                  </a:cubicBezTo>
                  <a:lnTo>
                    <a:pt x="7432" y="1713"/>
                  </a:lnTo>
                  <a:cubicBezTo>
                    <a:pt x="7655" y="1508"/>
                    <a:pt x="7700" y="1169"/>
                    <a:pt x="7530" y="920"/>
                  </a:cubicBezTo>
                  <a:lnTo>
                    <a:pt x="7075" y="259"/>
                  </a:lnTo>
                  <a:cubicBezTo>
                    <a:pt x="6958" y="91"/>
                    <a:pt x="6770" y="1"/>
                    <a:pt x="6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4"/>
            <p:cNvSpPr/>
            <p:nvPr/>
          </p:nvSpPr>
          <p:spPr>
            <a:xfrm>
              <a:off x="3827545" y="1840842"/>
              <a:ext cx="62648" cy="215707"/>
            </a:xfrm>
            <a:custGeom>
              <a:rect b="b" l="l" r="r" t="t"/>
              <a:pathLst>
                <a:path extrusionOk="0" h="8267" w="2401">
                  <a:moveTo>
                    <a:pt x="685" y="0"/>
                  </a:moveTo>
                  <a:cubicBezTo>
                    <a:pt x="583" y="0"/>
                    <a:pt x="480" y="25"/>
                    <a:pt x="384" y="77"/>
                  </a:cubicBezTo>
                  <a:cubicBezTo>
                    <a:pt x="99" y="247"/>
                    <a:pt x="1" y="613"/>
                    <a:pt x="161" y="907"/>
                  </a:cubicBezTo>
                  <a:cubicBezTo>
                    <a:pt x="839" y="2076"/>
                    <a:pt x="1196" y="3414"/>
                    <a:pt x="1196" y="4779"/>
                  </a:cubicBezTo>
                  <a:cubicBezTo>
                    <a:pt x="1196" y="5698"/>
                    <a:pt x="1035" y="6599"/>
                    <a:pt x="723" y="7455"/>
                  </a:cubicBezTo>
                  <a:cubicBezTo>
                    <a:pt x="616" y="7767"/>
                    <a:pt x="777" y="8115"/>
                    <a:pt x="1089" y="8231"/>
                  </a:cubicBezTo>
                  <a:cubicBezTo>
                    <a:pt x="1151" y="8258"/>
                    <a:pt x="1223" y="8267"/>
                    <a:pt x="1294" y="8267"/>
                  </a:cubicBezTo>
                  <a:cubicBezTo>
                    <a:pt x="1535" y="8267"/>
                    <a:pt x="1767" y="8115"/>
                    <a:pt x="1856" y="7865"/>
                  </a:cubicBezTo>
                  <a:cubicBezTo>
                    <a:pt x="2222" y="6884"/>
                    <a:pt x="2400" y="5840"/>
                    <a:pt x="2400" y="4779"/>
                  </a:cubicBezTo>
                  <a:cubicBezTo>
                    <a:pt x="2400" y="3209"/>
                    <a:pt x="1990" y="1656"/>
                    <a:pt x="1214" y="300"/>
                  </a:cubicBezTo>
                  <a:cubicBezTo>
                    <a:pt x="1099" y="108"/>
                    <a:pt x="896" y="0"/>
                    <a:pt x="6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4"/>
            <p:cNvSpPr/>
            <p:nvPr/>
          </p:nvSpPr>
          <p:spPr>
            <a:xfrm>
              <a:off x="3420888" y="1749674"/>
              <a:ext cx="163678" cy="231701"/>
            </a:xfrm>
            <a:custGeom>
              <a:rect b="b" l="l" r="r" t="t"/>
              <a:pathLst>
                <a:path extrusionOk="0" h="8880" w="6273">
                  <a:moveTo>
                    <a:pt x="5592" y="1"/>
                  </a:moveTo>
                  <a:cubicBezTo>
                    <a:pt x="5509" y="1"/>
                    <a:pt x="5425" y="19"/>
                    <a:pt x="5344" y="57"/>
                  </a:cubicBezTo>
                  <a:cubicBezTo>
                    <a:pt x="2097" y="1493"/>
                    <a:pt x="1" y="4722"/>
                    <a:pt x="1" y="8273"/>
                  </a:cubicBezTo>
                  <a:cubicBezTo>
                    <a:pt x="1" y="8612"/>
                    <a:pt x="268" y="8879"/>
                    <a:pt x="607" y="8879"/>
                  </a:cubicBezTo>
                  <a:cubicBezTo>
                    <a:pt x="937" y="8879"/>
                    <a:pt x="1205" y="8612"/>
                    <a:pt x="1205" y="8273"/>
                  </a:cubicBezTo>
                  <a:cubicBezTo>
                    <a:pt x="1205" y="5195"/>
                    <a:pt x="3025" y="2403"/>
                    <a:pt x="5835" y="1154"/>
                  </a:cubicBezTo>
                  <a:cubicBezTo>
                    <a:pt x="6138" y="1020"/>
                    <a:pt x="6272" y="663"/>
                    <a:pt x="6138" y="360"/>
                  </a:cubicBezTo>
                  <a:cubicBezTo>
                    <a:pt x="6040" y="137"/>
                    <a:pt x="5821" y="1"/>
                    <a:pt x="5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4"/>
            <p:cNvSpPr/>
            <p:nvPr/>
          </p:nvSpPr>
          <p:spPr>
            <a:xfrm>
              <a:off x="3496531" y="1848827"/>
              <a:ext cx="74755" cy="159556"/>
            </a:xfrm>
            <a:custGeom>
              <a:rect b="b" l="l" r="r" t="t"/>
              <a:pathLst>
                <a:path extrusionOk="0" h="6115" w="2865">
                  <a:moveTo>
                    <a:pt x="2209" y="0"/>
                  </a:moveTo>
                  <a:cubicBezTo>
                    <a:pt x="2053" y="0"/>
                    <a:pt x="1898" y="60"/>
                    <a:pt x="1776" y="182"/>
                  </a:cubicBezTo>
                  <a:cubicBezTo>
                    <a:pt x="634" y="1324"/>
                    <a:pt x="1" y="2849"/>
                    <a:pt x="1" y="4473"/>
                  </a:cubicBezTo>
                  <a:cubicBezTo>
                    <a:pt x="1" y="4856"/>
                    <a:pt x="45" y="5249"/>
                    <a:pt x="117" y="5624"/>
                  </a:cubicBezTo>
                  <a:cubicBezTo>
                    <a:pt x="170" y="5909"/>
                    <a:pt x="420" y="6114"/>
                    <a:pt x="706" y="6114"/>
                  </a:cubicBezTo>
                  <a:cubicBezTo>
                    <a:pt x="741" y="6114"/>
                    <a:pt x="777" y="6105"/>
                    <a:pt x="822" y="6096"/>
                  </a:cubicBezTo>
                  <a:cubicBezTo>
                    <a:pt x="1143" y="6034"/>
                    <a:pt x="1357" y="5722"/>
                    <a:pt x="1294" y="5392"/>
                  </a:cubicBezTo>
                  <a:cubicBezTo>
                    <a:pt x="1241" y="5097"/>
                    <a:pt x="1214" y="4785"/>
                    <a:pt x="1214" y="4473"/>
                  </a:cubicBezTo>
                  <a:cubicBezTo>
                    <a:pt x="1214" y="3170"/>
                    <a:pt x="1714" y="1948"/>
                    <a:pt x="2633" y="1029"/>
                  </a:cubicBezTo>
                  <a:cubicBezTo>
                    <a:pt x="2865" y="797"/>
                    <a:pt x="2865" y="414"/>
                    <a:pt x="2633" y="173"/>
                  </a:cubicBezTo>
                  <a:cubicBezTo>
                    <a:pt x="2513" y="58"/>
                    <a:pt x="2361" y="0"/>
                    <a:pt x="2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4"/>
            <p:cNvSpPr/>
            <p:nvPr/>
          </p:nvSpPr>
          <p:spPr>
            <a:xfrm>
              <a:off x="3736768" y="1845904"/>
              <a:ext cx="69380" cy="81696"/>
            </a:xfrm>
            <a:custGeom>
              <a:rect b="b" l="l" r="r" t="t"/>
              <a:pathLst>
                <a:path extrusionOk="0" h="3131" w="2659">
                  <a:moveTo>
                    <a:pt x="661" y="0"/>
                  </a:moveTo>
                  <a:cubicBezTo>
                    <a:pt x="502" y="0"/>
                    <a:pt x="343" y="63"/>
                    <a:pt x="223" y="187"/>
                  </a:cubicBezTo>
                  <a:cubicBezTo>
                    <a:pt x="0" y="428"/>
                    <a:pt x="9" y="811"/>
                    <a:pt x="250" y="1043"/>
                  </a:cubicBezTo>
                  <a:cubicBezTo>
                    <a:pt x="759" y="1525"/>
                    <a:pt x="1160" y="2114"/>
                    <a:pt x="1419" y="2756"/>
                  </a:cubicBezTo>
                  <a:cubicBezTo>
                    <a:pt x="1517" y="2988"/>
                    <a:pt x="1740" y="3131"/>
                    <a:pt x="1981" y="3131"/>
                  </a:cubicBezTo>
                  <a:cubicBezTo>
                    <a:pt x="2052" y="3131"/>
                    <a:pt x="2133" y="3122"/>
                    <a:pt x="2204" y="3086"/>
                  </a:cubicBezTo>
                  <a:cubicBezTo>
                    <a:pt x="2516" y="2961"/>
                    <a:pt x="2659" y="2613"/>
                    <a:pt x="2534" y="2301"/>
                  </a:cubicBezTo>
                  <a:cubicBezTo>
                    <a:pt x="2213" y="1498"/>
                    <a:pt x="1713" y="767"/>
                    <a:pt x="1080" y="169"/>
                  </a:cubicBezTo>
                  <a:cubicBezTo>
                    <a:pt x="963" y="56"/>
                    <a:pt x="812" y="0"/>
                    <a:pt x="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4"/>
            <p:cNvSpPr/>
            <p:nvPr/>
          </p:nvSpPr>
          <p:spPr>
            <a:xfrm>
              <a:off x="3590569" y="2151034"/>
              <a:ext cx="140639" cy="104787"/>
            </a:xfrm>
            <a:custGeom>
              <a:rect b="b" l="l" r="r" t="t"/>
              <a:pathLst>
                <a:path extrusionOk="0" h="4016" w="5390">
                  <a:moveTo>
                    <a:pt x="563" y="1"/>
                  </a:moveTo>
                  <a:cubicBezTo>
                    <a:pt x="563" y="1"/>
                    <a:pt x="1" y="3962"/>
                    <a:pt x="1" y="4015"/>
                  </a:cubicBezTo>
                  <a:lnTo>
                    <a:pt x="5389" y="4015"/>
                  </a:lnTo>
                  <a:cubicBezTo>
                    <a:pt x="5389" y="3962"/>
                    <a:pt x="4827" y="1"/>
                    <a:pt x="48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4"/>
            <p:cNvSpPr/>
            <p:nvPr/>
          </p:nvSpPr>
          <p:spPr>
            <a:xfrm>
              <a:off x="3563120" y="1943178"/>
              <a:ext cx="198120" cy="176229"/>
            </a:xfrm>
            <a:custGeom>
              <a:rect b="b" l="l" r="r" t="t"/>
              <a:pathLst>
                <a:path extrusionOk="0" h="6754" w="7593">
                  <a:moveTo>
                    <a:pt x="3792" y="2650"/>
                  </a:moveTo>
                  <a:cubicBezTo>
                    <a:pt x="4131" y="2650"/>
                    <a:pt x="4416" y="2935"/>
                    <a:pt x="4416" y="3274"/>
                  </a:cubicBezTo>
                  <a:cubicBezTo>
                    <a:pt x="4416" y="3622"/>
                    <a:pt x="4131" y="3899"/>
                    <a:pt x="3792" y="3899"/>
                  </a:cubicBezTo>
                  <a:cubicBezTo>
                    <a:pt x="3444" y="3899"/>
                    <a:pt x="3167" y="3622"/>
                    <a:pt x="3167" y="3274"/>
                  </a:cubicBezTo>
                  <a:cubicBezTo>
                    <a:pt x="3167" y="2935"/>
                    <a:pt x="3444" y="2650"/>
                    <a:pt x="3792" y="2650"/>
                  </a:cubicBezTo>
                  <a:close/>
                  <a:moveTo>
                    <a:pt x="5879" y="0"/>
                  </a:moveTo>
                  <a:lnTo>
                    <a:pt x="5870" y="330"/>
                  </a:lnTo>
                  <a:cubicBezTo>
                    <a:pt x="5835" y="1303"/>
                    <a:pt x="5041" y="2079"/>
                    <a:pt x="4059" y="2079"/>
                  </a:cubicBezTo>
                  <a:lnTo>
                    <a:pt x="3265" y="2079"/>
                  </a:lnTo>
                  <a:cubicBezTo>
                    <a:pt x="2347" y="2079"/>
                    <a:pt x="1570" y="1383"/>
                    <a:pt x="1463" y="464"/>
                  </a:cubicBezTo>
                  <a:lnTo>
                    <a:pt x="1454" y="384"/>
                  </a:lnTo>
                  <a:lnTo>
                    <a:pt x="0" y="2900"/>
                  </a:lnTo>
                  <a:cubicBezTo>
                    <a:pt x="295" y="2712"/>
                    <a:pt x="634" y="2614"/>
                    <a:pt x="982" y="2614"/>
                  </a:cubicBezTo>
                  <a:cubicBezTo>
                    <a:pt x="1579" y="2614"/>
                    <a:pt x="2141" y="2909"/>
                    <a:pt x="2471" y="3399"/>
                  </a:cubicBezTo>
                  <a:lnTo>
                    <a:pt x="2926" y="4059"/>
                  </a:lnTo>
                  <a:cubicBezTo>
                    <a:pt x="3435" y="4800"/>
                    <a:pt x="3319" y="5817"/>
                    <a:pt x="2650" y="6423"/>
                  </a:cubicBezTo>
                  <a:lnTo>
                    <a:pt x="2284" y="6754"/>
                  </a:lnTo>
                  <a:lnTo>
                    <a:pt x="5237" y="6754"/>
                  </a:lnTo>
                  <a:lnTo>
                    <a:pt x="4809" y="6308"/>
                  </a:lnTo>
                  <a:cubicBezTo>
                    <a:pt x="4131" y="5612"/>
                    <a:pt x="4122" y="4505"/>
                    <a:pt x="4791" y="3801"/>
                  </a:cubicBezTo>
                  <a:lnTo>
                    <a:pt x="5335" y="3230"/>
                  </a:lnTo>
                  <a:cubicBezTo>
                    <a:pt x="5683" y="2873"/>
                    <a:pt x="6156" y="2668"/>
                    <a:pt x="6646" y="2668"/>
                  </a:cubicBezTo>
                  <a:cubicBezTo>
                    <a:pt x="6977" y="2668"/>
                    <a:pt x="7307" y="2757"/>
                    <a:pt x="7592" y="2935"/>
                  </a:cubicBezTo>
                  <a:lnTo>
                    <a:pt x="5968" y="116"/>
                  </a:lnTo>
                  <a:cubicBezTo>
                    <a:pt x="5942" y="72"/>
                    <a:pt x="5915" y="36"/>
                    <a:pt x="5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74"/>
          <p:cNvGrpSpPr/>
          <p:nvPr/>
        </p:nvGrpSpPr>
        <p:grpSpPr>
          <a:xfrm>
            <a:off x="4103842" y="1658340"/>
            <a:ext cx="326160" cy="521281"/>
            <a:chOff x="4103842" y="1734540"/>
            <a:chExt cx="326160" cy="521281"/>
          </a:xfrm>
        </p:grpSpPr>
        <p:sp>
          <p:nvSpPr>
            <p:cNvPr id="1138" name="Google Shape;1138;p74"/>
            <p:cNvSpPr/>
            <p:nvPr/>
          </p:nvSpPr>
          <p:spPr>
            <a:xfrm>
              <a:off x="4215598" y="1827952"/>
              <a:ext cx="102909" cy="48219"/>
            </a:xfrm>
            <a:custGeom>
              <a:rect b="b" l="l" r="r" t="t"/>
              <a:pathLst>
                <a:path extrusionOk="0" h="1848" w="3944">
                  <a:moveTo>
                    <a:pt x="1972" y="0"/>
                  </a:moveTo>
                  <a:cubicBezTo>
                    <a:pt x="928" y="0"/>
                    <a:pt x="62" y="821"/>
                    <a:pt x="0" y="1847"/>
                  </a:cubicBezTo>
                  <a:lnTo>
                    <a:pt x="3943" y="1847"/>
                  </a:lnTo>
                  <a:cubicBezTo>
                    <a:pt x="3881" y="821"/>
                    <a:pt x="3015" y="0"/>
                    <a:pt x="19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4"/>
            <p:cNvSpPr/>
            <p:nvPr/>
          </p:nvSpPr>
          <p:spPr>
            <a:xfrm>
              <a:off x="4182773" y="2104015"/>
              <a:ext cx="169471" cy="151806"/>
            </a:xfrm>
            <a:custGeom>
              <a:rect b="b" l="l" r="r" t="t"/>
              <a:pathLst>
                <a:path extrusionOk="0" h="5818" w="6495">
                  <a:moveTo>
                    <a:pt x="0" y="1"/>
                  </a:moveTo>
                  <a:lnTo>
                    <a:pt x="250" y="857"/>
                  </a:lnTo>
                  <a:cubicBezTo>
                    <a:pt x="286" y="982"/>
                    <a:pt x="366" y="1089"/>
                    <a:pt x="473" y="1169"/>
                  </a:cubicBezTo>
                  <a:lnTo>
                    <a:pt x="2650" y="2704"/>
                  </a:lnTo>
                  <a:lnTo>
                    <a:pt x="2650" y="4640"/>
                  </a:lnTo>
                  <a:lnTo>
                    <a:pt x="1891" y="4640"/>
                  </a:lnTo>
                  <a:cubicBezTo>
                    <a:pt x="1588" y="4640"/>
                    <a:pt x="1320" y="4863"/>
                    <a:pt x="1294" y="5166"/>
                  </a:cubicBezTo>
                  <a:cubicBezTo>
                    <a:pt x="1249" y="5514"/>
                    <a:pt x="1526" y="5817"/>
                    <a:pt x="1874" y="5817"/>
                  </a:cubicBezTo>
                  <a:lnTo>
                    <a:pt x="4577" y="5817"/>
                  </a:lnTo>
                  <a:cubicBezTo>
                    <a:pt x="4880" y="5817"/>
                    <a:pt x="5148" y="5594"/>
                    <a:pt x="5174" y="5291"/>
                  </a:cubicBezTo>
                  <a:cubicBezTo>
                    <a:pt x="5219" y="4943"/>
                    <a:pt x="4942" y="4640"/>
                    <a:pt x="4594" y="4640"/>
                  </a:cubicBezTo>
                  <a:lnTo>
                    <a:pt x="3818" y="4640"/>
                  </a:lnTo>
                  <a:lnTo>
                    <a:pt x="3818" y="2704"/>
                  </a:lnTo>
                  <a:lnTo>
                    <a:pt x="6013" y="1161"/>
                  </a:lnTo>
                  <a:cubicBezTo>
                    <a:pt x="6120" y="1089"/>
                    <a:pt x="6200" y="982"/>
                    <a:pt x="6236" y="848"/>
                  </a:cubicBezTo>
                  <a:lnTo>
                    <a:pt x="6495" y="1"/>
                  </a:lnTo>
                  <a:lnTo>
                    <a:pt x="5264" y="1"/>
                  </a:lnTo>
                  <a:lnTo>
                    <a:pt x="5165" y="331"/>
                  </a:lnTo>
                  <a:lnTo>
                    <a:pt x="3818" y="1268"/>
                  </a:lnTo>
                  <a:lnTo>
                    <a:pt x="3818" y="1"/>
                  </a:lnTo>
                  <a:lnTo>
                    <a:pt x="2650" y="1"/>
                  </a:lnTo>
                  <a:lnTo>
                    <a:pt x="2650" y="1268"/>
                  </a:lnTo>
                  <a:lnTo>
                    <a:pt x="1312" y="331"/>
                  </a:lnTo>
                  <a:lnTo>
                    <a:pt x="12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4"/>
            <p:cNvSpPr/>
            <p:nvPr/>
          </p:nvSpPr>
          <p:spPr>
            <a:xfrm>
              <a:off x="4150653" y="1768643"/>
              <a:ext cx="55655" cy="52576"/>
            </a:xfrm>
            <a:custGeom>
              <a:rect b="b" l="l" r="r" t="t"/>
              <a:pathLst>
                <a:path extrusionOk="0" h="2015" w="2133">
                  <a:moveTo>
                    <a:pt x="638" y="1"/>
                  </a:moveTo>
                  <a:cubicBezTo>
                    <a:pt x="488" y="1"/>
                    <a:pt x="339" y="57"/>
                    <a:pt x="223" y="168"/>
                  </a:cubicBezTo>
                  <a:cubicBezTo>
                    <a:pt x="0" y="400"/>
                    <a:pt x="0" y="775"/>
                    <a:pt x="223" y="998"/>
                  </a:cubicBezTo>
                  <a:lnTo>
                    <a:pt x="1079" y="1836"/>
                  </a:lnTo>
                  <a:cubicBezTo>
                    <a:pt x="1187" y="1952"/>
                    <a:pt x="1338" y="2015"/>
                    <a:pt x="1490" y="2015"/>
                  </a:cubicBezTo>
                  <a:cubicBezTo>
                    <a:pt x="1642" y="2015"/>
                    <a:pt x="1784" y="1952"/>
                    <a:pt x="1900" y="1836"/>
                  </a:cubicBezTo>
                  <a:cubicBezTo>
                    <a:pt x="2132" y="1604"/>
                    <a:pt x="2132" y="1239"/>
                    <a:pt x="1900" y="1007"/>
                  </a:cubicBezTo>
                  <a:lnTo>
                    <a:pt x="1053" y="168"/>
                  </a:lnTo>
                  <a:cubicBezTo>
                    <a:pt x="937" y="57"/>
                    <a:pt x="787" y="1"/>
                    <a:pt x="6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4"/>
            <p:cNvSpPr/>
            <p:nvPr/>
          </p:nvSpPr>
          <p:spPr>
            <a:xfrm>
              <a:off x="4127586" y="1843556"/>
              <a:ext cx="57769" cy="30502"/>
            </a:xfrm>
            <a:custGeom>
              <a:rect b="b" l="l" r="r" t="t"/>
              <a:pathLst>
                <a:path extrusionOk="0" h="1169" w="2214">
                  <a:moveTo>
                    <a:pt x="625" y="0"/>
                  </a:moveTo>
                  <a:cubicBezTo>
                    <a:pt x="277" y="0"/>
                    <a:pt x="1" y="304"/>
                    <a:pt x="45" y="651"/>
                  </a:cubicBezTo>
                  <a:cubicBezTo>
                    <a:pt x="72" y="955"/>
                    <a:pt x="340" y="1169"/>
                    <a:pt x="643" y="1169"/>
                  </a:cubicBezTo>
                  <a:lnTo>
                    <a:pt x="1598" y="1169"/>
                  </a:lnTo>
                  <a:cubicBezTo>
                    <a:pt x="1937" y="1169"/>
                    <a:pt x="2213" y="874"/>
                    <a:pt x="2178" y="518"/>
                  </a:cubicBezTo>
                  <a:cubicBezTo>
                    <a:pt x="2142" y="223"/>
                    <a:pt x="1883" y="0"/>
                    <a:pt x="1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4"/>
            <p:cNvSpPr/>
            <p:nvPr/>
          </p:nvSpPr>
          <p:spPr>
            <a:xfrm>
              <a:off x="4348723" y="1843556"/>
              <a:ext cx="57769" cy="30502"/>
            </a:xfrm>
            <a:custGeom>
              <a:rect b="b" l="l" r="r" t="t"/>
              <a:pathLst>
                <a:path extrusionOk="0" h="1169" w="2214">
                  <a:moveTo>
                    <a:pt x="616" y="0"/>
                  </a:moveTo>
                  <a:cubicBezTo>
                    <a:pt x="277" y="0"/>
                    <a:pt x="1" y="304"/>
                    <a:pt x="37" y="651"/>
                  </a:cubicBezTo>
                  <a:cubicBezTo>
                    <a:pt x="72" y="955"/>
                    <a:pt x="331" y="1169"/>
                    <a:pt x="634" y="1169"/>
                  </a:cubicBezTo>
                  <a:lnTo>
                    <a:pt x="1589" y="1169"/>
                  </a:lnTo>
                  <a:cubicBezTo>
                    <a:pt x="1937" y="1169"/>
                    <a:pt x="2213" y="874"/>
                    <a:pt x="2169" y="518"/>
                  </a:cubicBezTo>
                  <a:cubicBezTo>
                    <a:pt x="2133" y="223"/>
                    <a:pt x="1874" y="0"/>
                    <a:pt x="1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4"/>
            <p:cNvSpPr/>
            <p:nvPr/>
          </p:nvSpPr>
          <p:spPr>
            <a:xfrm>
              <a:off x="4250980" y="1734540"/>
              <a:ext cx="30502" cy="62022"/>
            </a:xfrm>
            <a:custGeom>
              <a:rect b="b" l="l" r="r" t="t"/>
              <a:pathLst>
                <a:path extrusionOk="0" h="2377" w="1169">
                  <a:moveTo>
                    <a:pt x="578" y="0"/>
                  </a:moveTo>
                  <a:cubicBezTo>
                    <a:pt x="558" y="0"/>
                    <a:pt x="538" y="1"/>
                    <a:pt x="517" y="3"/>
                  </a:cubicBezTo>
                  <a:cubicBezTo>
                    <a:pt x="214" y="39"/>
                    <a:pt x="0" y="298"/>
                    <a:pt x="0" y="601"/>
                  </a:cubicBezTo>
                  <a:lnTo>
                    <a:pt x="0" y="1787"/>
                  </a:lnTo>
                  <a:cubicBezTo>
                    <a:pt x="0" y="2117"/>
                    <a:pt x="259" y="2376"/>
                    <a:pt x="580" y="2376"/>
                  </a:cubicBezTo>
                  <a:cubicBezTo>
                    <a:pt x="901" y="2376"/>
                    <a:pt x="1169" y="2117"/>
                    <a:pt x="1169" y="1787"/>
                  </a:cubicBezTo>
                  <a:lnTo>
                    <a:pt x="1169" y="583"/>
                  </a:lnTo>
                  <a:cubicBezTo>
                    <a:pt x="1169" y="264"/>
                    <a:pt x="900" y="0"/>
                    <a:pt x="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4"/>
            <p:cNvSpPr/>
            <p:nvPr/>
          </p:nvSpPr>
          <p:spPr>
            <a:xfrm>
              <a:off x="4323831" y="1765930"/>
              <a:ext cx="55655" cy="52498"/>
            </a:xfrm>
            <a:custGeom>
              <a:rect b="b" l="l" r="r" t="t"/>
              <a:pathLst>
                <a:path extrusionOk="0" h="2012" w="2133">
                  <a:moveTo>
                    <a:pt x="1490" y="0"/>
                  </a:moveTo>
                  <a:cubicBezTo>
                    <a:pt x="1341" y="0"/>
                    <a:pt x="1191" y="58"/>
                    <a:pt x="1080" y="174"/>
                  </a:cubicBezTo>
                  <a:lnTo>
                    <a:pt x="232" y="1013"/>
                  </a:lnTo>
                  <a:cubicBezTo>
                    <a:pt x="0" y="1245"/>
                    <a:pt x="0" y="1610"/>
                    <a:pt x="223" y="1842"/>
                  </a:cubicBezTo>
                  <a:cubicBezTo>
                    <a:pt x="339" y="1958"/>
                    <a:pt x="491" y="2012"/>
                    <a:pt x="643" y="2012"/>
                  </a:cubicBezTo>
                  <a:cubicBezTo>
                    <a:pt x="794" y="2012"/>
                    <a:pt x="937" y="1958"/>
                    <a:pt x="1053" y="1842"/>
                  </a:cubicBezTo>
                  <a:lnTo>
                    <a:pt x="1900" y="1004"/>
                  </a:lnTo>
                  <a:cubicBezTo>
                    <a:pt x="2132" y="772"/>
                    <a:pt x="2132" y="406"/>
                    <a:pt x="1900" y="174"/>
                  </a:cubicBezTo>
                  <a:cubicBezTo>
                    <a:pt x="1789" y="58"/>
                    <a:pt x="1640" y="0"/>
                    <a:pt x="1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4"/>
            <p:cNvSpPr/>
            <p:nvPr/>
          </p:nvSpPr>
          <p:spPr>
            <a:xfrm>
              <a:off x="4345462" y="1906622"/>
              <a:ext cx="71493" cy="68232"/>
            </a:xfrm>
            <a:custGeom>
              <a:rect b="b" l="l" r="r" t="t"/>
              <a:pathLst>
                <a:path extrusionOk="0" h="2615" w="2740">
                  <a:moveTo>
                    <a:pt x="1" y="1"/>
                  </a:moveTo>
                  <a:lnTo>
                    <a:pt x="393" y="2615"/>
                  </a:lnTo>
                  <a:lnTo>
                    <a:pt x="2740" y="2615"/>
                  </a:lnTo>
                  <a:lnTo>
                    <a:pt x="2427" y="500"/>
                  </a:lnTo>
                  <a:cubicBezTo>
                    <a:pt x="2383" y="215"/>
                    <a:pt x="2142" y="1"/>
                    <a:pt x="18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4"/>
            <p:cNvSpPr/>
            <p:nvPr/>
          </p:nvSpPr>
          <p:spPr>
            <a:xfrm>
              <a:off x="4194410" y="2005332"/>
              <a:ext cx="57508" cy="68232"/>
            </a:xfrm>
            <a:custGeom>
              <a:rect b="b" l="l" r="r" t="t"/>
              <a:pathLst>
                <a:path extrusionOk="0" h="2615" w="2204">
                  <a:moveTo>
                    <a:pt x="393" y="0"/>
                  </a:moveTo>
                  <a:lnTo>
                    <a:pt x="0" y="2614"/>
                  </a:lnTo>
                  <a:lnTo>
                    <a:pt x="2204" y="2614"/>
                  </a:lnTo>
                  <a:lnTo>
                    <a:pt x="2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4"/>
            <p:cNvSpPr/>
            <p:nvPr/>
          </p:nvSpPr>
          <p:spPr>
            <a:xfrm>
              <a:off x="4117123" y="1906622"/>
              <a:ext cx="71259" cy="68232"/>
            </a:xfrm>
            <a:custGeom>
              <a:rect b="b" l="l" r="r" t="t"/>
              <a:pathLst>
                <a:path extrusionOk="0" h="2615" w="2731">
                  <a:moveTo>
                    <a:pt x="893" y="1"/>
                  </a:moveTo>
                  <a:cubicBezTo>
                    <a:pt x="598" y="1"/>
                    <a:pt x="357" y="215"/>
                    <a:pt x="313" y="500"/>
                  </a:cubicBezTo>
                  <a:lnTo>
                    <a:pt x="0" y="2615"/>
                  </a:lnTo>
                  <a:lnTo>
                    <a:pt x="2338" y="2615"/>
                  </a:lnTo>
                  <a:lnTo>
                    <a:pt x="27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4"/>
            <p:cNvSpPr/>
            <p:nvPr/>
          </p:nvSpPr>
          <p:spPr>
            <a:xfrm>
              <a:off x="4360361" y="2005332"/>
              <a:ext cx="69641" cy="68232"/>
            </a:xfrm>
            <a:custGeom>
              <a:rect b="b" l="l" r="r" t="t"/>
              <a:pathLst>
                <a:path extrusionOk="0" h="2615" w="2669">
                  <a:moveTo>
                    <a:pt x="1" y="0"/>
                  </a:moveTo>
                  <a:lnTo>
                    <a:pt x="393" y="2614"/>
                  </a:lnTo>
                  <a:lnTo>
                    <a:pt x="2053" y="2614"/>
                  </a:lnTo>
                  <a:cubicBezTo>
                    <a:pt x="2151" y="2614"/>
                    <a:pt x="2258" y="2596"/>
                    <a:pt x="2347" y="2543"/>
                  </a:cubicBezTo>
                  <a:cubicBezTo>
                    <a:pt x="2561" y="2418"/>
                    <a:pt x="2668" y="2177"/>
                    <a:pt x="2642" y="1945"/>
                  </a:cubicBezTo>
                  <a:lnTo>
                    <a:pt x="23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4"/>
            <p:cNvSpPr/>
            <p:nvPr/>
          </p:nvSpPr>
          <p:spPr>
            <a:xfrm>
              <a:off x="4209309" y="1906622"/>
              <a:ext cx="42609" cy="68232"/>
            </a:xfrm>
            <a:custGeom>
              <a:rect b="b" l="l" r="r" t="t"/>
              <a:pathLst>
                <a:path extrusionOk="0" h="2615" w="1633">
                  <a:moveTo>
                    <a:pt x="384" y="1"/>
                  </a:moveTo>
                  <a:lnTo>
                    <a:pt x="0" y="2615"/>
                  </a:lnTo>
                  <a:lnTo>
                    <a:pt x="1633" y="2615"/>
                  </a:lnTo>
                  <a:lnTo>
                    <a:pt x="1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4"/>
            <p:cNvSpPr/>
            <p:nvPr/>
          </p:nvSpPr>
          <p:spPr>
            <a:xfrm>
              <a:off x="4103842" y="2005332"/>
              <a:ext cx="69641" cy="68232"/>
            </a:xfrm>
            <a:custGeom>
              <a:rect b="b" l="l" r="r" t="t"/>
              <a:pathLst>
                <a:path extrusionOk="0" h="2615" w="2669">
                  <a:moveTo>
                    <a:pt x="331" y="0"/>
                  </a:moveTo>
                  <a:lnTo>
                    <a:pt x="37" y="1945"/>
                  </a:lnTo>
                  <a:cubicBezTo>
                    <a:pt x="1" y="2177"/>
                    <a:pt x="117" y="2418"/>
                    <a:pt x="331" y="2543"/>
                  </a:cubicBezTo>
                  <a:cubicBezTo>
                    <a:pt x="420" y="2596"/>
                    <a:pt x="527" y="2614"/>
                    <a:pt x="625" y="2614"/>
                  </a:cubicBezTo>
                  <a:lnTo>
                    <a:pt x="2285" y="2614"/>
                  </a:lnTo>
                  <a:lnTo>
                    <a:pt x="26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4"/>
            <p:cNvSpPr/>
            <p:nvPr/>
          </p:nvSpPr>
          <p:spPr>
            <a:xfrm>
              <a:off x="4282395" y="2005332"/>
              <a:ext cx="57273" cy="68232"/>
            </a:xfrm>
            <a:custGeom>
              <a:rect b="b" l="l" r="r" t="t"/>
              <a:pathLst>
                <a:path extrusionOk="0" h="2615" w="2195">
                  <a:moveTo>
                    <a:pt x="0" y="0"/>
                  </a:moveTo>
                  <a:lnTo>
                    <a:pt x="0" y="2614"/>
                  </a:lnTo>
                  <a:lnTo>
                    <a:pt x="2195" y="2614"/>
                  </a:lnTo>
                  <a:lnTo>
                    <a:pt x="18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4"/>
            <p:cNvSpPr/>
            <p:nvPr/>
          </p:nvSpPr>
          <p:spPr>
            <a:xfrm>
              <a:off x="4282395" y="1906622"/>
              <a:ext cx="42609" cy="68232"/>
            </a:xfrm>
            <a:custGeom>
              <a:rect b="b" l="l" r="r" t="t"/>
              <a:pathLst>
                <a:path extrusionOk="0" h="2615" w="1633">
                  <a:moveTo>
                    <a:pt x="0" y="1"/>
                  </a:moveTo>
                  <a:lnTo>
                    <a:pt x="0" y="2615"/>
                  </a:lnTo>
                  <a:lnTo>
                    <a:pt x="1633" y="2615"/>
                  </a:lnTo>
                  <a:lnTo>
                    <a:pt x="1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74"/>
          <p:cNvGrpSpPr/>
          <p:nvPr/>
        </p:nvGrpSpPr>
        <p:grpSpPr>
          <a:xfrm>
            <a:off x="4616880" y="1703428"/>
            <a:ext cx="521902" cy="431049"/>
            <a:chOff x="4616880" y="1779628"/>
            <a:chExt cx="521902" cy="431049"/>
          </a:xfrm>
        </p:grpSpPr>
        <p:sp>
          <p:nvSpPr>
            <p:cNvPr id="1154" name="Google Shape;1154;p74"/>
            <p:cNvSpPr/>
            <p:nvPr/>
          </p:nvSpPr>
          <p:spPr>
            <a:xfrm>
              <a:off x="4875982" y="1779628"/>
              <a:ext cx="94298" cy="75355"/>
            </a:xfrm>
            <a:custGeom>
              <a:rect b="b" l="l" r="r" t="t"/>
              <a:pathLst>
                <a:path extrusionOk="0" h="2888" w="3614">
                  <a:moveTo>
                    <a:pt x="610" y="1"/>
                  </a:moveTo>
                  <a:cubicBezTo>
                    <a:pt x="327" y="1"/>
                    <a:pt x="44" y="198"/>
                    <a:pt x="27" y="604"/>
                  </a:cubicBezTo>
                  <a:cubicBezTo>
                    <a:pt x="0" y="1076"/>
                    <a:pt x="170" y="1942"/>
                    <a:pt x="928" y="2174"/>
                  </a:cubicBezTo>
                  <a:cubicBezTo>
                    <a:pt x="1029" y="2204"/>
                    <a:pt x="1135" y="2214"/>
                    <a:pt x="1251" y="2214"/>
                  </a:cubicBezTo>
                  <a:cubicBezTo>
                    <a:pt x="1340" y="2214"/>
                    <a:pt x="1434" y="2208"/>
                    <a:pt x="1534" y="2200"/>
                  </a:cubicBezTo>
                  <a:cubicBezTo>
                    <a:pt x="1624" y="2191"/>
                    <a:pt x="1742" y="2183"/>
                    <a:pt x="1854" y="2183"/>
                  </a:cubicBezTo>
                  <a:cubicBezTo>
                    <a:pt x="1967" y="2183"/>
                    <a:pt x="2074" y="2191"/>
                    <a:pt x="2141" y="2218"/>
                  </a:cubicBezTo>
                  <a:cubicBezTo>
                    <a:pt x="2212" y="2281"/>
                    <a:pt x="2355" y="2468"/>
                    <a:pt x="2462" y="2629"/>
                  </a:cubicBezTo>
                  <a:cubicBezTo>
                    <a:pt x="2578" y="2798"/>
                    <a:pt x="2757" y="2887"/>
                    <a:pt x="2953" y="2887"/>
                  </a:cubicBezTo>
                  <a:cubicBezTo>
                    <a:pt x="3060" y="2887"/>
                    <a:pt x="3176" y="2852"/>
                    <a:pt x="3274" y="2789"/>
                  </a:cubicBezTo>
                  <a:cubicBezTo>
                    <a:pt x="3542" y="2602"/>
                    <a:pt x="3613" y="2245"/>
                    <a:pt x="3435" y="1977"/>
                  </a:cubicBezTo>
                  <a:cubicBezTo>
                    <a:pt x="3247" y="1692"/>
                    <a:pt x="2962" y="1326"/>
                    <a:pt x="2703" y="1192"/>
                  </a:cubicBezTo>
                  <a:cubicBezTo>
                    <a:pt x="2430" y="1050"/>
                    <a:pt x="2120" y="1014"/>
                    <a:pt x="1841" y="1014"/>
                  </a:cubicBezTo>
                  <a:cubicBezTo>
                    <a:pt x="1702" y="1014"/>
                    <a:pt x="1570" y="1023"/>
                    <a:pt x="1454" y="1032"/>
                  </a:cubicBezTo>
                  <a:cubicBezTo>
                    <a:pt x="1392" y="1032"/>
                    <a:pt x="1320" y="1041"/>
                    <a:pt x="1267" y="1041"/>
                  </a:cubicBezTo>
                  <a:cubicBezTo>
                    <a:pt x="1222" y="969"/>
                    <a:pt x="1187" y="791"/>
                    <a:pt x="1195" y="648"/>
                  </a:cubicBezTo>
                  <a:lnTo>
                    <a:pt x="1195" y="648"/>
                  </a:lnTo>
                  <a:lnTo>
                    <a:pt x="1195" y="657"/>
                  </a:lnTo>
                  <a:cubicBezTo>
                    <a:pt x="1214" y="224"/>
                    <a:pt x="912" y="1"/>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4"/>
            <p:cNvSpPr/>
            <p:nvPr/>
          </p:nvSpPr>
          <p:spPr>
            <a:xfrm>
              <a:off x="4841748" y="1904770"/>
              <a:ext cx="54951" cy="191832"/>
            </a:xfrm>
            <a:custGeom>
              <a:rect b="b" l="l" r="r" t="t"/>
              <a:pathLst>
                <a:path extrusionOk="0" h="7352" w="2106">
                  <a:moveTo>
                    <a:pt x="1" y="0"/>
                  </a:moveTo>
                  <a:lnTo>
                    <a:pt x="1" y="7351"/>
                  </a:lnTo>
                  <a:cubicBezTo>
                    <a:pt x="1205" y="7057"/>
                    <a:pt x="2106" y="5969"/>
                    <a:pt x="2106" y="4666"/>
                  </a:cubicBezTo>
                  <a:lnTo>
                    <a:pt x="2106" y="2677"/>
                  </a:lnTo>
                  <a:cubicBezTo>
                    <a:pt x="2106" y="1383"/>
                    <a:pt x="1205" y="2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4"/>
            <p:cNvSpPr/>
            <p:nvPr/>
          </p:nvSpPr>
          <p:spPr>
            <a:xfrm>
              <a:off x="4617819" y="1904770"/>
              <a:ext cx="54951" cy="191832"/>
            </a:xfrm>
            <a:custGeom>
              <a:rect b="b" l="l" r="r" t="t"/>
              <a:pathLst>
                <a:path extrusionOk="0" h="7352" w="2106">
                  <a:moveTo>
                    <a:pt x="2106" y="0"/>
                  </a:moveTo>
                  <a:cubicBezTo>
                    <a:pt x="902" y="295"/>
                    <a:pt x="1" y="1383"/>
                    <a:pt x="1" y="2677"/>
                  </a:cubicBezTo>
                  <a:lnTo>
                    <a:pt x="1" y="4666"/>
                  </a:lnTo>
                  <a:cubicBezTo>
                    <a:pt x="1" y="5969"/>
                    <a:pt x="902" y="7057"/>
                    <a:pt x="2106" y="7351"/>
                  </a:cubicBez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4"/>
            <p:cNvSpPr/>
            <p:nvPr/>
          </p:nvSpPr>
          <p:spPr>
            <a:xfrm>
              <a:off x="4740038" y="1821977"/>
              <a:ext cx="34468" cy="24866"/>
            </a:xfrm>
            <a:custGeom>
              <a:rect b="b" l="l" r="r" t="t"/>
              <a:pathLst>
                <a:path extrusionOk="0" h="953" w="1321">
                  <a:moveTo>
                    <a:pt x="653" y="0"/>
                  </a:moveTo>
                  <a:cubicBezTo>
                    <a:pt x="294" y="0"/>
                    <a:pt x="0" y="294"/>
                    <a:pt x="0" y="658"/>
                  </a:cubicBezTo>
                  <a:lnTo>
                    <a:pt x="0" y="952"/>
                  </a:lnTo>
                  <a:cubicBezTo>
                    <a:pt x="214" y="925"/>
                    <a:pt x="437" y="907"/>
                    <a:pt x="660" y="907"/>
                  </a:cubicBezTo>
                  <a:cubicBezTo>
                    <a:pt x="883" y="907"/>
                    <a:pt x="1106" y="925"/>
                    <a:pt x="1320" y="952"/>
                  </a:cubicBezTo>
                  <a:lnTo>
                    <a:pt x="1320" y="667"/>
                  </a:lnTo>
                  <a:cubicBezTo>
                    <a:pt x="1320" y="372"/>
                    <a:pt x="1088" y="69"/>
                    <a:pt x="794" y="15"/>
                  </a:cubicBezTo>
                  <a:cubicBezTo>
                    <a:pt x="746" y="5"/>
                    <a:pt x="699" y="0"/>
                    <a:pt x="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4"/>
            <p:cNvSpPr/>
            <p:nvPr/>
          </p:nvSpPr>
          <p:spPr>
            <a:xfrm>
              <a:off x="4616880" y="1880321"/>
              <a:ext cx="521902" cy="330357"/>
            </a:xfrm>
            <a:custGeom>
              <a:rect b="b" l="l" r="r" t="t"/>
              <a:pathLst>
                <a:path extrusionOk="0" h="12661" w="20002">
                  <a:moveTo>
                    <a:pt x="5385" y="1309"/>
                  </a:moveTo>
                  <a:cubicBezTo>
                    <a:pt x="5427" y="1309"/>
                    <a:pt x="5470" y="1313"/>
                    <a:pt x="5514" y="1321"/>
                  </a:cubicBezTo>
                  <a:cubicBezTo>
                    <a:pt x="5808" y="1383"/>
                    <a:pt x="6040" y="1687"/>
                    <a:pt x="6040" y="1981"/>
                  </a:cubicBezTo>
                  <a:lnTo>
                    <a:pt x="6040" y="3783"/>
                  </a:lnTo>
                  <a:cubicBezTo>
                    <a:pt x="6040" y="4078"/>
                    <a:pt x="5808" y="4381"/>
                    <a:pt x="5514" y="4443"/>
                  </a:cubicBezTo>
                  <a:cubicBezTo>
                    <a:pt x="5470" y="4452"/>
                    <a:pt x="5427" y="4456"/>
                    <a:pt x="5385" y="4456"/>
                  </a:cubicBezTo>
                  <a:cubicBezTo>
                    <a:pt x="5021" y="4456"/>
                    <a:pt x="4720" y="4160"/>
                    <a:pt x="4720" y="3792"/>
                  </a:cubicBezTo>
                  <a:lnTo>
                    <a:pt x="4720" y="1972"/>
                  </a:lnTo>
                  <a:cubicBezTo>
                    <a:pt x="4720" y="1605"/>
                    <a:pt x="5021" y="1309"/>
                    <a:pt x="5385" y="1309"/>
                  </a:cubicBezTo>
                  <a:close/>
                  <a:moveTo>
                    <a:pt x="5371" y="5755"/>
                  </a:moveTo>
                  <a:cubicBezTo>
                    <a:pt x="5728" y="5755"/>
                    <a:pt x="6023" y="6049"/>
                    <a:pt x="6023" y="6415"/>
                  </a:cubicBezTo>
                  <a:cubicBezTo>
                    <a:pt x="6023" y="6772"/>
                    <a:pt x="5728" y="7066"/>
                    <a:pt x="5371" y="7066"/>
                  </a:cubicBezTo>
                  <a:cubicBezTo>
                    <a:pt x="5006" y="7066"/>
                    <a:pt x="4711" y="6772"/>
                    <a:pt x="4711" y="6415"/>
                  </a:cubicBezTo>
                  <a:cubicBezTo>
                    <a:pt x="4711" y="6049"/>
                    <a:pt x="5006" y="5755"/>
                    <a:pt x="5371" y="5755"/>
                  </a:cubicBezTo>
                  <a:close/>
                  <a:moveTo>
                    <a:pt x="5380" y="1"/>
                  </a:moveTo>
                  <a:cubicBezTo>
                    <a:pt x="4747" y="1"/>
                    <a:pt x="4113" y="188"/>
                    <a:pt x="3471" y="563"/>
                  </a:cubicBezTo>
                  <a:lnTo>
                    <a:pt x="3471" y="8395"/>
                  </a:lnTo>
                  <a:lnTo>
                    <a:pt x="643" y="8395"/>
                  </a:lnTo>
                  <a:cubicBezTo>
                    <a:pt x="340" y="8395"/>
                    <a:pt x="72" y="8618"/>
                    <a:pt x="45" y="8922"/>
                  </a:cubicBezTo>
                  <a:cubicBezTo>
                    <a:pt x="19" y="9189"/>
                    <a:pt x="170" y="9421"/>
                    <a:pt x="402" y="9519"/>
                  </a:cubicBezTo>
                  <a:lnTo>
                    <a:pt x="723" y="9519"/>
                  </a:lnTo>
                  <a:cubicBezTo>
                    <a:pt x="277" y="9867"/>
                    <a:pt x="1" y="10420"/>
                    <a:pt x="45" y="11045"/>
                  </a:cubicBezTo>
                  <a:cubicBezTo>
                    <a:pt x="117" y="11919"/>
                    <a:pt x="839" y="12615"/>
                    <a:pt x="1723" y="12660"/>
                  </a:cubicBezTo>
                  <a:cubicBezTo>
                    <a:pt x="1744" y="12660"/>
                    <a:pt x="1765" y="12661"/>
                    <a:pt x="1787" y="12661"/>
                  </a:cubicBezTo>
                  <a:cubicBezTo>
                    <a:pt x="2757" y="12661"/>
                    <a:pt x="3551" y="11871"/>
                    <a:pt x="3551" y="10902"/>
                  </a:cubicBezTo>
                  <a:cubicBezTo>
                    <a:pt x="3551" y="10349"/>
                    <a:pt x="3284" y="9849"/>
                    <a:pt x="2873" y="9528"/>
                  </a:cubicBezTo>
                  <a:lnTo>
                    <a:pt x="5541" y="9528"/>
                  </a:lnTo>
                  <a:cubicBezTo>
                    <a:pt x="5104" y="9876"/>
                    <a:pt x="4836" y="10438"/>
                    <a:pt x="4881" y="11045"/>
                  </a:cubicBezTo>
                  <a:cubicBezTo>
                    <a:pt x="4952" y="11928"/>
                    <a:pt x="5675" y="12624"/>
                    <a:pt x="6558" y="12660"/>
                  </a:cubicBezTo>
                  <a:cubicBezTo>
                    <a:pt x="6579" y="12660"/>
                    <a:pt x="6601" y="12661"/>
                    <a:pt x="6622" y="12661"/>
                  </a:cubicBezTo>
                  <a:cubicBezTo>
                    <a:pt x="7592" y="12661"/>
                    <a:pt x="8387" y="11871"/>
                    <a:pt x="8387" y="10902"/>
                  </a:cubicBezTo>
                  <a:cubicBezTo>
                    <a:pt x="8387" y="10349"/>
                    <a:pt x="8128" y="9858"/>
                    <a:pt x="7727" y="9537"/>
                  </a:cubicBezTo>
                  <a:cubicBezTo>
                    <a:pt x="8824" y="9537"/>
                    <a:pt x="9966" y="9537"/>
                    <a:pt x="11081" y="9546"/>
                  </a:cubicBezTo>
                  <a:cubicBezTo>
                    <a:pt x="10662" y="9885"/>
                    <a:pt x="10403" y="10412"/>
                    <a:pt x="10430" y="11000"/>
                  </a:cubicBezTo>
                  <a:cubicBezTo>
                    <a:pt x="10483" y="11919"/>
                    <a:pt x="11250" y="12651"/>
                    <a:pt x="12178" y="12660"/>
                  </a:cubicBezTo>
                  <a:cubicBezTo>
                    <a:pt x="13151" y="12660"/>
                    <a:pt x="13936" y="11875"/>
                    <a:pt x="13936" y="10902"/>
                  </a:cubicBezTo>
                  <a:cubicBezTo>
                    <a:pt x="13936" y="10358"/>
                    <a:pt x="13686" y="9867"/>
                    <a:pt x="13293" y="9546"/>
                  </a:cubicBezTo>
                  <a:lnTo>
                    <a:pt x="13293" y="9546"/>
                  </a:lnTo>
                  <a:cubicBezTo>
                    <a:pt x="14230" y="9555"/>
                    <a:pt x="15113" y="9555"/>
                    <a:pt x="15898" y="9555"/>
                  </a:cubicBezTo>
                  <a:cubicBezTo>
                    <a:pt x="15488" y="9894"/>
                    <a:pt x="15238" y="10420"/>
                    <a:pt x="15265" y="10991"/>
                  </a:cubicBezTo>
                  <a:cubicBezTo>
                    <a:pt x="15309" y="11919"/>
                    <a:pt x="16086" y="12660"/>
                    <a:pt x="17013" y="12660"/>
                  </a:cubicBezTo>
                  <a:cubicBezTo>
                    <a:pt x="17986" y="12660"/>
                    <a:pt x="18771" y="11875"/>
                    <a:pt x="18771" y="10902"/>
                  </a:cubicBezTo>
                  <a:cubicBezTo>
                    <a:pt x="18771" y="10367"/>
                    <a:pt x="18530" y="9885"/>
                    <a:pt x="18146" y="9564"/>
                  </a:cubicBezTo>
                  <a:lnTo>
                    <a:pt x="19422" y="9564"/>
                  </a:lnTo>
                  <a:cubicBezTo>
                    <a:pt x="19743" y="9564"/>
                    <a:pt x="20002" y="9305"/>
                    <a:pt x="20002" y="8984"/>
                  </a:cubicBezTo>
                  <a:lnTo>
                    <a:pt x="20002" y="6504"/>
                  </a:lnTo>
                  <a:cubicBezTo>
                    <a:pt x="20002" y="6308"/>
                    <a:pt x="19904" y="6121"/>
                    <a:pt x="19743" y="6013"/>
                  </a:cubicBezTo>
                  <a:lnTo>
                    <a:pt x="18994" y="5514"/>
                  </a:lnTo>
                  <a:lnTo>
                    <a:pt x="17085" y="3105"/>
                  </a:lnTo>
                  <a:lnTo>
                    <a:pt x="16951" y="2525"/>
                  </a:lnTo>
                  <a:cubicBezTo>
                    <a:pt x="16888" y="2267"/>
                    <a:pt x="16648" y="2079"/>
                    <a:pt x="16380" y="2079"/>
                  </a:cubicBezTo>
                  <a:lnTo>
                    <a:pt x="15015" y="2079"/>
                  </a:lnTo>
                  <a:lnTo>
                    <a:pt x="15015" y="1526"/>
                  </a:lnTo>
                  <a:cubicBezTo>
                    <a:pt x="15015" y="1223"/>
                    <a:pt x="14792" y="964"/>
                    <a:pt x="14498" y="928"/>
                  </a:cubicBezTo>
                  <a:cubicBezTo>
                    <a:pt x="14476" y="926"/>
                    <a:pt x="14455" y="925"/>
                    <a:pt x="14434" y="925"/>
                  </a:cubicBezTo>
                  <a:cubicBezTo>
                    <a:pt x="14106" y="925"/>
                    <a:pt x="13846" y="1181"/>
                    <a:pt x="13846" y="1508"/>
                  </a:cubicBezTo>
                  <a:lnTo>
                    <a:pt x="13846" y="2079"/>
                  </a:lnTo>
                  <a:cubicBezTo>
                    <a:pt x="13516" y="2079"/>
                    <a:pt x="13258" y="2338"/>
                    <a:pt x="13258" y="2668"/>
                  </a:cubicBezTo>
                  <a:lnTo>
                    <a:pt x="13258" y="5808"/>
                  </a:lnTo>
                  <a:cubicBezTo>
                    <a:pt x="13013" y="5949"/>
                    <a:pt x="12776" y="6018"/>
                    <a:pt x="12539" y="6018"/>
                  </a:cubicBezTo>
                  <a:cubicBezTo>
                    <a:pt x="12326" y="6018"/>
                    <a:pt x="12112" y="5963"/>
                    <a:pt x="11893" y="5853"/>
                  </a:cubicBezTo>
                  <a:lnTo>
                    <a:pt x="11893" y="5933"/>
                  </a:lnTo>
                  <a:cubicBezTo>
                    <a:pt x="11893" y="6317"/>
                    <a:pt x="11830" y="6691"/>
                    <a:pt x="11714" y="7048"/>
                  </a:cubicBezTo>
                  <a:cubicBezTo>
                    <a:pt x="11991" y="7138"/>
                    <a:pt x="12258" y="7191"/>
                    <a:pt x="12535" y="7191"/>
                  </a:cubicBezTo>
                  <a:cubicBezTo>
                    <a:pt x="12776" y="7191"/>
                    <a:pt x="13017" y="7146"/>
                    <a:pt x="13258" y="7075"/>
                  </a:cubicBezTo>
                  <a:lnTo>
                    <a:pt x="13258" y="8395"/>
                  </a:lnTo>
                  <a:lnTo>
                    <a:pt x="7289" y="8395"/>
                  </a:lnTo>
                  <a:lnTo>
                    <a:pt x="7289" y="563"/>
                  </a:lnTo>
                  <a:cubicBezTo>
                    <a:pt x="6647" y="188"/>
                    <a:pt x="6014" y="1"/>
                    <a:pt x="53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74"/>
          <p:cNvGrpSpPr/>
          <p:nvPr/>
        </p:nvGrpSpPr>
        <p:grpSpPr>
          <a:xfrm>
            <a:off x="5225130" y="1731739"/>
            <a:ext cx="529130" cy="374327"/>
            <a:chOff x="5225130" y="1807939"/>
            <a:chExt cx="529130" cy="374327"/>
          </a:xfrm>
        </p:grpSpPr>
        <p:sp>
          <p:nvSpPr>
            <p:cNvPr id="1160" name="Google Shape;1160;p74"/>
            <p:cNvSpPr/>
            <p:nvPr/>
          </p:nvSpPr>
          <p:spPr>
            <a:xfrm>
              <a:off x="5225130" y="2086559"/>
              <a:ext cx="529130" cy="95707"/>
            </a:xfrm>
            <a:custGeom>
              <a:rect b="b" l="l" r="r" t="t"/>
              <a:pathLst>
                <a:path extrusionOk="0" h="3668" w="20279">
                  <a:moveTo>
                    <a:pt x="1490" y="1"/>
                  </a:moveTo>
                  <a:cubicBezTo>
                    <a:pt x="928" y="259"/>
                    <a:pt x="554" y="616"/>
                    <a:pt x="286" y="964"/>
                  </a:cubicBezTo>
                  <a:cubicBezTo>
                    <a:pt x="1" y="1348"/>
                    <a:pt x="206" y="1901"/>
                    <a:pt x="670" y="2035"/>
                  </a:cubicBezTo>
                  <a:cubicBezTo>
                    <a:pt x="3783" y="2891"/>
                    <a:pt x="6977" y="3667"/>
                    <a:pt x="10135" y="3667"/>
                  </a:cubicBezTo>
                  <a:cubicBezTo>
                    <a:pt x="13302" y="3667"/>
                    <a:pt x="16496" y="2891"/>
                    <a:pt x="19609" y="2035"/>
                  </a:cubicBezTo>
                  <a:cubicBezTo>
                    <a:pt x="20073" y="1901"/>
                    <a:pt x="20278" y="1348"/>
                    <a:pt x="19984" y="964"/>
                  </a:cubicBezTo>
                  <a:cubicBezTo>
                    <a:pt x="19725" y="616"/>
                    <a:pt x="19350" y="259"/>
                    <a:pt x="18788" y="1"/>
                  </a:cubicBezTo>
                  <a:cubicBezTo>
                    <a:pt x="15916" y="1000"/>
                    <a:pt x="13007" y="1508"/>
                    <a:pt x="10135" y="1508"/>
                  </a:cubicBezTo>
                  <a:cubicBezTo>
                    <a:pt x="7271" y="1508"/>
                    <a:pt x="4363" y="1000"/>
                    <a:pt x="1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p:nvPr/>
          </p:nvSpPr>
          <p:spPr>
            <a:xfrm>
              <a:off x="5437422" y="1807939"/>
              <a:ext cx="104553" cy="59152"/>
            </a:xfrm>
            <a:custGeom>
              <a:rect b="b" l="l" r="r" t="t"/>
              <a:pathLst>
                <a:path extrusionOk="0" h="2267" w="4007">
                  <a:moveTo>
                    <a:pt x="1731" y="0"/>
                  </a:moveTo>
                  <a:cubicBezTo>
                    <a:pt x="928" y="553"/>
                    <a:pt x="348" y="1312"/>
                    <a:pt x="1" y="2266"/>
                  </a:cubicBezTo>
                  <a:cubicBezTo>
                    <a:pt x="580" y="1900"/>
                    <a:pt x="1267" y="1686"/>
                    <a:pt x="1999" y="1686"/>
                  </a:cubicBezTo>
                  <a:cubicBezTo>
                    <a:pt x="2739" y="1686"/>
                    <a:pt x="3426" y="1900"/>
                    <a:pt x="4006" y="2266"/>
                  </a:cubicBezTo>
                  <a:cubicBezTo>
                    <a:pt x="3658" y="1312"/>
                    <a:pt x="3078" y="553"/>
                    <a:pt x="22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4"/>
            <p:cNvSpPr/>
            <p:nvPr/>
          </p:nvSpPr>
          <p:spPr>
            <a:xfrm>
              <a:off x="5549856" y="1809087"/>
              <a:ext cx="147370" cy="272145"/>
            </a:xfrm>
            <a:custGeom>
              <a:rect b="b" l="l" r="r" t="t"/>
              <a:pathLst>
                <a:path extrusionOk="0" h="10430" w="5648">
                  <a:moveTo>
                    <a:pt x="3566" y="6948"/>
                  </a:moveTo>
                  <a:cubicBezTo>
                    <a:pt x="3941" y="6948"/>
                    <a:pt x="4247" y="7265"/>
                    <a:pt x="4247" y="7646"/>
                  </a:cubicBezTo>
                  <a:lnTo>
                    <a:pt x="4247" y="7887"/>
                  </a:lnTo>
                  <a:cubicBezTo>
                    <a:pt x="4247" y="8269"/>
                    <a:pt x="3941" y="8586"/>
                    <a:pt x="3566" y="8586"/>
                  </a:cubicBezTo>
                  <a:cubicBezTo>
                    <a:pt x="3546" y="8586"/>
                    <a:pt x="3526" y="8585"/>
                    <a:pt x="3506" y="8583"/>
                  </a:cubicBezTo>
                  <a:cubicBezTo>
                    <a:pt x="3158" y="8556"/>
                    <a:pt x="2882" y="8262"/>
                    <a:pt x="2882" y="7905"/>
                  </a:cubicBezTo>
                  <a:lnTo>
                    <a:pt x="2882" y="7628"/>
                  </a:lnTo>
                  <a:cubicBezTo>
                    <a:pt x="2882" y="7271"/>
                    <a:pt x="3158" y="6977"/>
                    <a:pt x="3506" y="6950"/>
                  </a:cubicBezTo>
                  <a:cubicBezTo>
                    <a:pt x="3526" y="6949"/>
                    <a:pt x="3546" y="6948"/>
                    <a:pt x="3566" y="6948"/>
                  </a:cubicBezTo>
                  <a:close/>
                  <a:moveTo>
                    <a:pt x="0" y="1"/>
                  </a:moveTo>
                  <a:lnTo>
                    <a:pt x="0" y="1"/>
                  </a:lnTo>
                  <a:cubicBezTo>
                    <a:pt x="973" y="1205"/>
                    <a:pt x="1472" y="2820"/>
                    <a:pt x="1472" y="4765"/>
                  </a:cubicBezTo>
                  <a:lnTo>
                    <a:pt x="1472" y="10430"/>
                  </a:lnTo>
                  <a:cubicBezTo>
                    <a:pt x="2873" y="10207"/>
                    <a:pt x="4265" y="9859"/>
                    <a:pt x="5647" y="9386"/>
                  </a:cubicBezTo>
                  <a:lnTo>
                    <a:pt x="5647" y="5255"/>
                  </a:lnTo>
                  <a:cubicBezTo>
                    <a:pt x="5647" y="2543"/>
                    <a:pt x="3176" y="30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4"/>
            <p:cNvSpPr/>
            <p:nvPr/>
          </p:nvSpPr>
          <p:spPr>
            <a:xfrm>
              <a:off x="5282169" y="1809087"/>
              <a:ext cx="147370" cy="272145"/>
            </a:xfrm>
            <a:custGeom>
              <a:rect b="b" l="l" r="r" t="t"/>
              <a:pathLst>
                <a:path extrusionOk="0" h="10430" w="5648">
                  <a:moveTo>
                    <a:pt x="2118" y="6948"/>
                  </a:moveTo>
                  <a:cubicBezTo>
                    <a:pt x="2137" y="6948"/>
                    <a:pt x="2157" y="6949"/>
                    <a:pt x="2177" y="6950"/>
                  </a:cubicBezTo>
                  <a:cubicBezTo>
                    <a:pt x="2534" y="6977"/>
                    <a:pt x="2801" y="7271"/>
                    <a:pt x="2801" y="7628"/>
                  </a:cubicBezTo>
                  <a:lnTo>
                    <a:pt x="2801" y="7905"/>
                  </a:lnTo>
                  <a:cubicBezTo>
                    <a:pt x="2801" y="8262"/>
                    <a:pt x="2534" y="8556"/>
                    <a:pt x="2177" y="8583"/>
                  </a:cubicBezTo>
                  <a:cubicBezTo>
                    <a:pt x="2157" y="8585"/>
                    <a:pt x="2137" y="8586"/>
                    <a:pt x="2118" y="8586"/>
                  </a:cubicBezTo>
                  <a:cubicBezTo>
                    <a:pt x="1743" y="8586"/>
                    <a:pt x="1437" y="8269"/>
                    <a:pt x="1437" y="7887"/>
                  </a:cubicBezTo>
                  <a:lnTo>
                    <a:pt x="1437" y="7646"/>
                  </a:lnTo>
                  <a:cubicBezTo>
                    <a:pt x="1437" y="7265"/>
                    <a:pt x="1743" y="6948"/>
                    <a:pt x="2118" y="6948"/>
                  </a:cubicBezTo>
                  <a:close/>
                  <a:moveTo>
                    <a:pt x="5647" y="1"/>
                  </a:moveTo>
                  <a:cubicBezTo>
                    <a:pt x="2471" y="304"/>
                    <a:pt x="0" y="2543"/>
                    <a:pt x="0" y="5255"/>
                  </a:cubicBezTo>
                  <a:lnTo>
                    <a:pt x="0" y="9386"/>
                  </a:lnTo>
                  <a:cubicBezTo>
                    <a:pt x="1383" y="9859"/>
                    <a:pt x="2775" y="10207"/>
                    <a:pt x="4166" y="10430"/>
                  </a:cubicBezTo>
                  <a:lnTo>
                    <a:pt x="4166" y="4765"/>
                  </a:lnTo>
                  <a:cubicBezTo>
                    <a:pt x="4166" y="2820"/>
                    <a:pt x="4675" y="1205"/>
                    <a:pt x="5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4"/>
            <p:cNvSpPr/>
            <p:nvPr/>
          </p:nvSpPr>
          <p:spPr>
            <a:xfrm>
              <a:off x="5426489" y="2022553"/>
              <a:ext cx="126183" cy="67110"/>
            </a:xfrm>
            <a:custGeom>
              <a:rect b="b" l="l" r="r" t="t"/>
              <a:pathLst>
                <a:path extrusionOk="0" h="2572" w="4836">
                  <a:moveTo>
                    <a:pt x="0" y="0"/>
                  </a:moveTo>
                  <a:lnTo>
                    <a:pt x="0" y="2445"/>
                  </a:lnTo>
                  <a:cubicBezTo>
                    <a:pt x="808" y="2530"/>
                    <a:pt x="1615" y="2572"/>
                    <a:pt x="2421" y="2572"/>
                  </a:cubicBezTo>
                  <a:cubicBezTo>
                    <a:pt x="3227" y="2572"/>
                    <a:pt x="4033" y="2530"/>
                    <a:pt x="4835" y="2445"/>
                  </a:cubicBezTo>
                  <a:lnTo>
                    <a:pt x="4835" y="0"/>
                  </a:lnTo>
                  <a:cubicBezTo>
                    <a:pt x="4184" y="562"/>
                    <a:pt x="3346" y="893"/>
                    <a:pt x="2418" y="893"/>
                  </a:cubicBezTo>
                  <a:cubicBezTo>
                    <a:pt x="1499" y="893"/>
                    <a:pt x="660" y="5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4"/>
            <p:cNvSpPr/>
            <p:nvPr/>
          </p:nvSpPr>
          <p:spPr>
            <a:xfrm>
              <a:off x="5428341" y="1887314"/>
              <a:ext cx="122478" cy="122687"/>
            </a:xfrm>
            <a:custGeom>
              <a:rect b="b" l="l" r="r" t="t"/>
              <a:pathLst>
                <a:path extrusionOk="0" h="4702" w="4694">
                  <a:moveTo>
                    <a:pt x="2347" y="0"/>
                  </a:moveTo>
                  <a:cubicBezTo>
                    <a:pt x="1053" y="0"/>
                    <a:pt x="1" y="1053"/>
                    <a:pt x="1" y="2347"/>
                  </a:cubicBezTo>
                  <a:cubicBezTo>
                    <a:pt x="1" y="2400"/>
                    <a:pt x="10" y="2454"/>
                    <a:pt x="10" y="2498"/>
                  </a:cubicBezTo>
                  <a:lnTo>
                    <a:pt x="581" y="1981"/>
                  </a:lnTo>
                  <a:cubicBezTo>
                    <a:pt x="711" y="1859"/>
                    <a:pt x="877" y="1798"/>
                    <a:pt x="1043" y="1798"/>
                  </a:cubicBezTo>
                  <a:cubicBezTo>
                    <a:pt x="1229" y="1798"/>
                    <a:pt x="1416" y="1874"/>
                    <a:pt x="1553" y="2025"/>
                  </a:cubicBezTo>
                  <a:cubicBezTo>
                    <a:pt x="1812" y="2302"/>
                    <a:pt x="1794" y="2739"/>
                    <a:pt x="1508" y="2998"/>
                  </a:cubicBezTo>
                  <a:lnTo>
                    <a:pt x="563" y="3863"/>
                  </a:lnTo>
                  <a:cubicBezTo>
                    <a:pt x="991" y="4372"/>
                    <a:pt x="1633" y="4702"/>
                    <a:pt x="2347" y="4702"/>
                  </a:cubicBezTo>
                  <a:cubicBezTo>
                    <a:pt x="3605" y="4702"/>
                    <a:pt x="4640" y="3711"/>
                    <a:pt x="4693" y="2463"/>
                  </a:cubicBezTo>
                  <a:lnTo>
                    <a:pt x="4693" y="2463"/>
                  </a:lnTo>
                  <a:lnTo>
                    <a:pt x="4265" y="2864"/>
                  </a:lnTo>
                  <a:cubicBezTo>
                    <a:pt x="4131" y="2980"/>
                    <a:pt x="3962" y="3042"/>
                    <a:pt x="3801" y="3042"/>
                  </a:cubicBezTo>
                  <a:cubicBezTo>
                    <a:pt x="3614" y="3042"/>
                    <a:pt x="3426" y="2962"/>
                    <a:pt x="3293" y="2819"/>
                  </a:cubicBezTo>
                  <a:cubicBezTo>
                    <a:pt x="3034" y="2534"/>
                    <a:pt x="3052" y="2097"/>
                    <a:pt x="3337" y="1838"/>
                  </a:cubicBezTo>
                  <a:lnTo>
                    <a:pt x="4265" y="991"/>
                  </a:lnTo>
                  <a:cubicBezTo>
                    <a:pt x="3837" y="393"/>
                    <a:pt x="3141" y="0"/>
                    <a:pt x="2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74"/>
          <p:cNvGrpSpPr/>
          <p:nvPr/>
        </p:nvGrpSpPr>
        <p:grpSpPr>
          <a:xfrm>
            <a:off x="5860831" y="1657949"/>
            <a:ext cx="480471" cy="521909"/>
            <a:chOff x="5860831" y="1734149"/>
            <a:chExt cx="480471" cy="521909"/>
          </a:xfrm>
        </p:grpSpPr>
        <p:sp>
          <p:nvSpPr>
            <p:cNvPr id="1167" name="Google Shape;1167;p74"/>
            <p:cNvSpPr/>
            <p:nvPr/>
          </p:nvSpPr>
          <p:spPr>
            <a:xfrm>
              <a:off x="5896213" y="1846113"/>
              <a:ext cx="409261" cy="49837"/>
            </a:xfrm>
            <a:custGeom>
              <a:rect b="b" l="l" r="r" t="t"/>
              <a:pathLst>
                <a:path extrusionOk="0" h="1910" w="15685">
                  <a:moveTo>
                    <a:pt x="1446" y="0"/>
                  </a:moveTo>
                  <a:cubicBezTo>
                    <a:pt x="920" y="0"/>
                    <a:pt x="411" y="366"/>
                    <a:pt x="99" y="982"/>
                  </a:cubicBezTo>
                  <a:cubicBezTo>
                    <a:pt x="1" y="1178"/>
                    <a:pt x="10" y="1410"/>
                    <a:pt x="126" y="1606"/>
                  </a:cubicBezTo>
                  <a:cubicBezTo>
                    <a:pt x="242" y="1793"/>
                    <a:pt x="447" y="1909"/>
                    <a:pt x="670" y="1909"/>
                  </a:cubicBezTo>
                  <a:lnTo>
                    <a:pt x="14997" y="1909"/>
                  </a:lnTo>
                  <a:cubicBezTo>
                    <a:pt x="15211" y="1909"/>
                    <a:pt x="15417" y="1802"/>
                    <a:pt x="15541" y="1624"/>
                  </a:cubicBezTo>
                  <a:cubicBezTo>
                    <a:pt x="15675" y="1428"/>
                    <a:pt x="15684" y="1187"/>
                    <a:pt x="15577" y="982"/>
                  </a:cubicBezTo>
                  <a:cubicBezTo>
                    <a:pt x="15265" y="366"/>
                    <a:pt x="14765" y="0"/>
                    <a:pt x="14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4"/>
            <p:cNvSpPr/>
            <p:nvPr/>
          </p:nvSpPr>
          <p:spPr>
            <a:xfrm>
              <a:off x="5911581" y="1926427"/>
              <a:ext cx="378524" cy="243260"/>
            </a:xfrm>
            <a:custGeom>
              <a:rect b="b" l="l" r="r" t="t"/>
              <a:pathLst>
                <a:path extrusionOk="0" h="9323" w="14507">
                  <a:moveTo>
                    <a:pt x="3676" y="1989"/>
                  </a:moveTo>
                  <a:cubicBezTo>
                    <a:pt x="3971" y="1989"/>
                    <a:pt x="4238" y="2212"/>
                    <a:pt x="4274" y="2507"/>
                  </a:cubicBezTo>
                  <a:cubicBezTo>
                    <a:pt x="4310" y="2864"/>
                    <a:pt x="4033" y="3158"/>
                    <a:pt x="3685" y="3158"/>
                  </a:cubicBezTo>
                  <a:lnTo>
                    <a:pt x="2160" y="3158"/>
                  </a:lnTo>
                  <a:cubicBezTo>
                    <a:pt x="1856" y="3158"/>
                    <a:pt x="1589" y="2944"/>
                    <a:pt x="1562" y="2641"/>
                  </a:cubicBezTo>
                  <a:cubicBezTo>
                    <a:pt x="1517" y="2293"/>
                    <a:pt x="1794" y="1989"/>
                    <a:pt x="2142" y="1989"/>
                  </a:cubicBezTo>
                  <a:close/>
                  <a:moveTo>
                    <a:pt x="11593" y="1218"/>
                  </a:moveTo>
                  <a:cubicBezTo>
                    <a:pt x="11915" y="1218"/>
                    <a:pt x="12169" y="1479"/>
                    <a:pt x="12169" y="1802"/>
                  </a:cubicBezTo>
                  <a:lnTo>
                    <a:pt x="12169" y="1989"/>
                  </a:lnTo>
                  <a:lnTo>
                    <a:pt x="12356" y="1989"/>
                  </a:lnTo>
                  <a:cubicBezTo>
                    <a:pt x="12704" y="1989"/>
                    <a:pt x="12981" y="2293"/>
                    <a:pt x="12936" y="2641"/>
                  </a:cubicBezTo>
                  <a:cubicBezTo>
                    <a:pt x="12909" y="2944"/>
                    <a:pt x="12642" y="3158"/>
                    <a:pt x="12347" y="3158"/>
                  </a:cubicBezTo>
                  <a:lnTo>
                    <a:pt x="12169" y="3158"/>
                  </a:lnTo>
                  <a:lnTo>
                    <a:pt x="12169" y="3337"/>
                  </a:lnTo>
                  <a:cubicBezTo>
                    <a:pt x="12169" y="3631"/>
                    <a:pt x="11955" y="3899"/>
                    <a:pt x="11652" y="3934"/>
                  </a:cubicBezTo>
                  <a:cubicBezTo>
                    <a:pt x="11631" y="3936"/>
                    <a:pt x="11611" y="3937"/>
                    <a:pt x="11591" y="3937"/>
                  </a:cubicBezTo>
                  <a:cubicBezTo>
                    <a:pt x="11269" y="3937"/>
                    <a:pt x="11000" y="3673"/>
                    <a:pt x="11000" y="3345"/>
                  </a:cubicBezTo>
                  <a:lnTo>
                    <a:pt x="11000" y="3158"/>
                  </a:lnTo>
                  <a:lnTo>
                    <a:pt x="10831" y="3158"/>
                  </a:lnTo>
                  <a:cubicBezTo>
                    <a:pt x="10528" y="3158"/>
                    <a:pt x="10260" y="2944"/>
                    <a:pt x="10233" y="2641"/>
                  </a:cubicBezTo>
                  <a:cubicBezTo>
                    <a:pt x="10189" y="2293"/>
                    <a:pt x="10465" y="1989"/>
                    <a:pt x="10813" y="1989"/>
                  </a:cubicBezTo>
                  <a:lnTo>
                    <a:pt x="11000" y="1989"/>
                  </a:lnTo>
                  <a:lnTo>
                    <a:pt x="11000" y="1820"/>
                  </a:lnTo>
                  <a:cubicBezTo>
                    <a:pt x="11000" y="1517"/>
                    <a:pt x="11223" y="1249"/>
                    <a:pt x="11518" y="1222"/>
                  </a:cubicBezTo>
                  <a:cubicBezTo>
                    <a:pt x="11543" y="1219"/>
                    <a:pt x="11568" y="1218"/>
                    <a:pt x="11593" y="1218"/>
                  </a:cubicBezTo>
                  <a:close/>
                  <a:moveTo>
                    <a:pt x="7515" y="1227"/>
                  </a:moveTo>
                  <a:cubicBezTo>
                    <a:pt x="7586" y="1227"/>
                    <a:pt x="7657" y="1240"/>
                    <a:pt x="7726" y="1267"/>
                  </a:cubicBezTo>
                  <a:cubicBezTo>
                    <a:pt x="8030" y="1383"/>
                    <a:pt x="8181" y="1722"/>
                    <a:pt x="8056" y="2025"/>
                  </a:cubicBezTo>
                  <a:lnTo>
                    <a:pt x="7450" y="3577"/>
                  </a:lnTo>
                  <a:lnTo>
                    <a:pt x="7878" y="3417"/>
                  </a:lnTo>
                  <a:cubicBezTo>
                    <a:pt x="7944" y="3392"/>
                    <a:pt x="8013" y="3380"/>
                    <a:pt x="8082" y="3380"/>
                  </a:cubicBezTo>
                  <a:cubicBezTo>
                    <a:pt x="8234" y="3380"/>
                    <a:pt x="8385" y="3440"/>
                    <a:pt x="8502" y="3551"/>
                  </a:cubicBezTo>
                  <a:cubicBezTo>
                    <a:pt x="8663" y="3711"/>
                    <a:pt x="8708" y="3952"/>
                    <a:pt x="8627" y="4166"/>
                  </a:cubicBezTo>
                  <a:lnTo>
                    <a:pt x="7387" y="7422"/>
                  </a:lnTo>
                  <a:cubicBezTo>
                    <a:pt x="7307" y="7654"/>
                    <a:pt x="7084" y="7797"/>
                    <a:pt x="6843" y="7797"/>
                  </a:cubicBezTo>
                  <a:cubicBezTo>
                    <a:pt x="6772" y="7797"/>
                    <a:pt x="6709" y="7788"/>
                    <a:pt x="6638" y="7761"/>
                  </a:cubicBezTo>
                  <a:cubicBezTo>
                    <a:pt x="6335" y="7645"/>
                    <a:pt x="6183" y="7306"/>
                    <a:pt x="6299" y="7003"/>
                  </a:cubicBezTo>
                  <a:lnTo>
                    <a:pt x="7075" y="4960"/>
                  </a:lnTo>
                  <a:lnTo>
                    <a:pt x="6620" y="5130"/>
                  </a:lnTo>
                  <a:cubicBezTo>
                    <a:pt x="6555" y="5154"/>
                    <a:pt x="6487" y="5166"/>
                    <a:pt x="6419" y="5166"/>
                  </a:cubicBezTo>
                  <a:cubicBezTo>
                    <a:pt x="6266" y="5166"/>
                    <a:pt x="6116" y="5104"/>
                    <a:pt x="6005" y="4987"/>
                  </a:cubicBezTo>
                  <a:cubicBezTo>
                    <a:pt x="5844" y="4826"/>
                    <a:pt x="5791" y="4585"/>
                    <a:pt x="5880" y="4362"/>
                  </a:cubicBezTo>
                  <a:lnTo>
                    <a:pt x="6968" y="1597"/>
                  </a:lnTo>
                  <a:cubicBezTo>
                    <a:pt x="7064" y="1365"/>
                    <a:pt x="7285" y="1227"/>
                    <a:pt x="7515" y="1227"/>
                  </a:cubicBezTo>
                  <a:close/>
                  <a:moveTo>
                    <a:pt x="1" y="0"/>
                  </a:moveTo>
                  <a:lnTo>
                    <a:pt x="1" y="9323"/>
                  </a:lnTo>
                  <a:lnTo>
                    <a:pt x="14506" y="9323"/>
                  </a:lnTo>
                  <a:lnTo>
                    <a:pt x="14506" y="0"/>
                  </a:lnTo>
                  <a:cubicBezTo>
                    <a:pt x="14489" y="5"/>
                    <a:pt x="10873" y="7"/>
                    <a:pt x="7257" y="7"/>
                  </a:cubicBezTo>
                  <a:cubicBezTo>
                    <a:pt x="3641" y="7"/>
                    <a:pt x="23" y="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4"/>
            <p:cNvSpPr/>
            <p:nvPr/>
          </p:nvSpPr>
          <p:spPr>
            <a:xfrm>
              <a:off x="5860831" y="1735088"/>
              <a:ext cx="225831" cy="80548"/>
            </a:xfrm>
            <a:custGeom>
              <a:rect b="b" l="l" r="r" t="t"/>
              <a:pathLst>
                <a:path extrusionOk="0" h="3087" w="8655">
                  <a:moveTo>
                    <a:pt x="10" y="0"/>
                  </a:moveTo>
                  <a:cubicBezTo>
                    <a:pt x="10" y="0"/>
                    <a:pt x="10" y="27"/>
                    <a:pt x="10" y="62"/>
                  </a:cubicBezTo>
                  <a:cubicBezTo>
                    <a:pt x="1" y="161"/>
                    <a:pt x="1" y="321"/>
                    <a:pt x="1" y="482"/>
                  </a:cubicBezTo>
                  <a:cubicBezTo>
                    <a:pt x="1" y="839"/>
                    <a:pt x="153" y="1481"/>
                    <a:pt x="1170" y="1757"/>
                  </a:cubicBezTo>
                  <a:cubicBezTo>
                    <a:pt x="1669" y="1891"/>
                    <a:pt x="2294" y="1918"/>
                    <a:pt x="2891" y="1954"/>
                  </a:cubicBezTo>
                  <a:cubicBezTo>
                    <a:pt x="3150" y="1963"/>
                    <a:pt x="3436" y="1980"/>
                    <a:pt x="3694" y="2007"/>
                  </a:cubicBezTo>
                  <a:cubicBezTo>
                    <a:pt x="3569" y="2284"/>
                    <a:pt x="3507" y="2917"/>
                    <a:pt x="3507" y="2917"/>
                  </a:cubicBezTo>
                  <a:lnTo>
                    <a:pt x="3507" y="3087"/>
                  </a:lnTo>
                  <a:lnTo>
                    <a:pt x="8654" y="3087"/>
                  </a:lnTo>
                  <a:lnTo>
                    <a:pt x="8654" y="2908"/>
                  </a:lnTo>
                  <a:cubicBezTo>
                    <a:pt x="8654" y="1650"/>
                    <a:pt x="7637" y="624"/>
                    <a:pt x="6397" y="624"/>
                  </a:cubicBezTo>
                  <a:lnTo>
                    <a:pt x="5764" y="624"/>
                  </a:lnTo>
                  <a:cubicBezTo>
                    <a:pt x="5764" y="624"/>
                    <a:pt x="4934" y="767"/>
                    <a:pt x="4586" y="981"/>
                  </a:cubicBezTo>
                  <a:cubicBezTo>
                    <a:pt x="4131" y="848"/>
                    <a:pt x="3552" y="812"/>
                    <a:pt x="2945" y="785"/>
                  </a:cubicBezTo>
                  <a:cubicBezTo>
                    <a:pt x="2499" y="758"/>
                    <a:pt x="2044" y="740"/>
                    <a:pt x="1678" y="669"/>
                  </a:cubicBezTo>
                  <a:cubicBezTo>
                    <a:pt x="1295" y="607"/>
                    <a:pt x="1187" y="509"/>
                    <a:pt x="1170" y="491"/>
                  </a:cubicBezTo>
                  <a:cubicBezTo>
                    <a:pt x="1170" y="491"/>
                    <a:pt x="1170" y="491"/>
                    <a:pt x="1170" y="482"/>
                  </a:cubicBezTo>
                  <a:cubicBezTo>
                    <a:pt x="1170" y="330"/>
                    <a:pt x="1170" y="187"/>
                    <a:pt x="1179" y="98"/>
                  </a:cubicBezTo>
                  <a:cubicBezTo>
                    <a:pt x="1179" y="45"/>
                    <a:pt x="1179"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4"/>
            <p:cNvSpPr/>
            <p:nvPr/>
          </p:nvSpPr>
          <p:spPr>
            <a:xfrm>
              <a:off x="6115262" y="1734149"/>
              <a:ext cx="226039" cy="81487"/>
            </a:xfrm>
            <a:custGeom>
              <a:rect b="b" l="l" r="r" t="t"/>
              <a:pathLst>
                <a:path extrusionOk="0" h="3123" w="8663">
                  <a:moveTo>
                    <a:pt x="8654" y="0"/>
                  </a:moveTo>
                  <a:lnTo>
                    <a:pt x="8065" y="36"/>
                  </a:lnTo>
                  <a:lnTo>
                    <a:pt x="7476" y="36"/>
                  </a:lnTo>
                  <a:cubicBezTo>
                    <a:pt x="7476" y="54"/>
                    <a:pt x="7476" y="98"/>
                    <a:pt x="7476" y="152"/>
                  </a:cubicBezTo>
                  <a:cubicBezTo>
                    <a:pt x="7476" y="241"/>
                    <a:pt x="7485" y="384"/>
                    <a:pt x="7485" y="536"/>
                  </a:cubicBezTo>
                  <a:cubicBezTo>
                    <a:pt x="7485" y="545"/>
                    <a:pt x="7485" y="545"/>
                    <a:pt x="7485" y="545"/>
                  </a:cubicBezTo>
                  <a:cubicBezTo>
                    <a:pt x="7459" y="562"/>
                    <a:pt x="7361" y="652"/>
                    <a:pt x="6968" y="723"/>
                  </a:cubicBezTo>
                  <a:cubicBezTo>
                    <a:pt x="6611" y="794"/>
                    <a:pt x="6147" y="812"/>
                    <a:pt x="5701" y="839"/>
                  </a:cubicBezTo>
                  <a:cubicBezTo>
                    <a:pt x="5095" y="875"/>
                    <a:pt x="4515" y="901"/>
                    <a:pt x="4060" y="1035"/>
                  </a:cubicBezTo>
                  <a:cubicBezTo>
                    <a:pt x="3712" y="821"/>
                    <a:pt x="3310" y="705"/>
                    <a:pt x="2882" y="705"/>
                  </a:cubicBezTo>
                  <a:lnTo>
                    <a:pt x="2258" y="705"/>
                  </a:lnTo>
                  <a:cubicBezTo>
                    <a:pt x="1009" y="705"/>
                    <a:pt x="1" y="1713"/>
                    <a:pt x="1" y="2962"/>
                  </a:cubicBezTo>
                  <a:lnTo>
                    <a:pt x="1" y="3123"/>
                  </a:lnTo>
                  <a:lnTo>
                    <a:pt x="5148" y="3123"/>
                  </a:lnTo>
                  <a:lnTo>
                    <a:pt x="5148" y="2944"/>
                  </a:lnTo>
                  <a:cubicBezTo>
                    <a:pt x="5148" y="2614"/>
                    <a:pt x="5077" y="2311"/>
                    <a:pt x="4952" y="2034"/>
                  </a:cubicBezTo>
                  <a:cubicBezTo>
                    <a:pt x="5211" y="2008"/>
                    <a:pt x="5496" y="1990"/>
                    <a:pt x="5764" y="1981"/>
                  </a:cubicBezTo>
                  <a:cubicBezTo>
                    <a:pt x="6361" y="1945"/>
                    <a:pt x="6986" y="1918"/>
                    <a:pt x="7485" y="1785"/>
                  </a:cubicBezTo>
                  <a:cubicBezTo>
                    <a:pt x="8511" y="1508"/>
                    <a:pt x="8663" y="866"/>
                    <a:pt x="8663" y="500"/>
                  </a:cubicBezTo>
                  <a:cubicBezTo>
                    <a:pt x="8663" y="330"/>
                    <a:pt x="8654" y="170"/>
                    <a:pt x="8654" y="81"/>
                  </a:cubicBezTo>
                  <a:cubicBezTo>
                    <a:pt x="8654" y="45"/>
                    <a:pt x="8654" y="18"/>
                    <a:pt x="86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4"/>
            <p:cNvSpPr/>
            <p:nvPr/>
          </p:nvSpPr>
          <p:spPr>
            <a:xfrm>
              <a:off x="5877843" y="2200167"/>
              <a:ext cx="445764" cy="55890"/>
            </a:xfrm>
            <a:custGeom>
              <a:rect b="b" l="l" r="r" t="t"/>
              <a:pathLst>
                <a:path extrusionOk="0" h="2142" w="17084">
                  <a:moveTo>
                    <a:pt x="1053" y="0"/>
                  </a:moveTo>
                  <a:cubicBezTo>
                    <a:pt x="803" y="0"/>
                    <a:pt x="580" y="152"/>
                    <a:pt x="500" y="384"/>
                  </a:cubicBezTo>
                  <a:lnTo>
                    <a:pt x="143" y="1356"/>
                  </a:lnTo>
                  <a:cubicBezTo>
                    <a:pt x="0" y="1740"/>
                    <a:pt x="286" y="2141"/>
                    <a:pt x="687" y="2141"/>
                  </a:cubicBezTo>
                  <a:lnTo>
                    <a:pt x="16397" y="2141"/>
                  </a:lnTo>
                  <a:cubicBezTo>
                    <a:pt x="16807" y="2141"/>
                    <a:pt x="17084" y="1740"/>
                    <a:pt x="16950" y="1356"/>
                  </a:cubicBezTo>
                  <a:lnTo>
                    <a:pt x="16593" y="384"/>
                  </a:lnTo>
                  <a:cubicBezTo>
                    <a:pt x="16504" y="152"/>
                    <a:pt x="16281" y="0"/>
                    <a:pt x="16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74"/>
          <p:cNvGrpSpPr/>
          <p:nvPr/>
        </p:nvGrpSpPr>
        <p:grpSpPr>
          <a:xfrm>
            <a:off x="6450686" y="1681223"/>
            <a:ext cx="522372" cy="475359"/>
            <a:chOff x="6450686" y="1757423"/>
            <a:chExt cx="522372" cy="475359"/>
          </a:xfrm>
        </p:grpSpPr>
        <p:sp>
          <p:nvSpPr>
            <p:cNvPr id="1173" name="Google Shape;1173;p74"/>
            <p:cNvSpPr/>
            <p:nvPr/>
          </p:nvSpPr>
          <p:spPr>
            <a:xfrm>
              <a:off x="6638319" y="1904039"/>
              <a:ext cx="239529" cy="106901"/>
            </a:xfrm>
            <a:custGeom>
              <a:rect b="b" l="l" r="r" t="t"/>
              <a:pathLst>
                <a:path extrusionOk="0" h="4097" w="9180">
                  <a:moveTo>
                    <a:pt x="2575" y="1"/>
                  </a:moveTo>
                  <a:cubicBezTo>
                    <a:pt x="1641" y="1"/>
                    <a:pt x="540" y="22"/>
                    <a:pt x="0" y="37"/>
                  </a:cubicBezTo>
                  <a:lnTo>
                    <a:pt x="0" y="4096"/>
                  </a:lnTo>
                  <a:lnTo>
                    <a:pt x="9180" y="4096"/>
                  </a:lnTo>
                  <a:cubicBezTo>
                    <a:pt x="8359" y="3088"/>
                    <a:pt x="5166" y="251"/>
                    <a:pt x="4077" y="46"/>
                  </a:cubicBezTo>
                  <a:cubicBezTo>
                    <a:pt x="3861" y="12"/>
                    <a:pt x="3263" y="1"/>
                    <a:pt x="25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4"/>
            <p:cNvSpPr/>
            <p:nvPr/>
          </p:nvSpPr>
          <p:spPr>
            <a:xfrm>
              <a:off x="6450686" y="2041418"/>
              <a:ext cx="522372" cy="174820"/>
            </a:xfrm>
            <a:custGeom>
              <a:rect b="b" l="l" r="r" t="t"/>
              <a:pathLst>
                <a:path extrusionOk="0" h="6700" w="20020">
                  <a:moveTo>
                    <a:pt x="8645" y="1945"/>
                  </a:moveTo>
                  <a:cubicBezTo>
                    <a:pt x="8949" y="1945"/>
                    <a:pt x="9207" y="2168"/>
                    <a:pt x="9243" y="2462"/>
                  </a:cubicBezTo>
                  <a:cubicBezTo>
                    <a:pt x="9279" y="2819"/>
                    <a:pt x="9011" y="3113"/>
                    <a:pt x="8663" y="3113"/>
                  </a:cubicBezTo>
                  <a:lnTo>
                    <a:pt x="8306" y="3113"/>
                  </a:lnTo>
                  <a:cubicBezTo>
                    <a:pt x="8003" y="3113"/>
                    <a:pt x="7744" y="2899"/>
                    <a:pt x="7709" y="2596"/>
                  </a:cubicBezTo>
                  <a:cubicBezTo>
                    <a:pt x="7673" y="2248"/>
                    <a:pt x="7941" y="1945"/>
                    <a:pt x="8289" y="1945"/>
                  </a:cubicBezTo>
                  <a:close/>
                  <a:moveTo>
                    <a:pt x="17011" y="2388"/>
                  </a:moveTo>
                  <a:cubicBezTo>
                    <a:pt x="17333" y="2388"/>
                    <a:pt x="17602" y="2652"/>
                    <a:pt x="17602" y="2971"/>
                  </a:cubicBezTo>
                  <a:lnTo>
                    <a:pt x="17602" y="3720"/>
                  </a:lnTo>
                  <a:cubicBezTo>
                    <a:pt x="17602" y="4043"/>
                    <a:pt x="17341" y="4305"/>
                    <a:pt x="17025" y="4305"/>
                  </a:cubicBezTo>
                  <a:cubicBezTo>
                    <a:pt x="17000" y="4305"/>
                    <a:pt x="16976" y="4303"/>
                    <a:pt x="16951" y="4300"/>
                  </a:cubicBezTo>
                  <a:cubicBezTo>
                    <a:pt x="16648" y="4273"/>
                    <a:pt x="16425" y="4006"/>
                    <a:pt x="16425" y="3702"/>
                  </a:cubicBezTo>
                  <a:lnTo>
                    <a:pt x="16425" y="2989"/>
                  </a:lnTo>
                  <a:cubicBezTo>
                    <a:pt x="16425" y="2685"/>
                    <a:pt x="16648" y="2427"/>
                    <a:pt x="16951" y="2391"/>
                  </a:cubicBezTo>
                  <a:cubicBezTo>
                    <a:pt x="16971" y="2389"/>
                    <a:pt x="16991" y="2388"/>
                    <a:pt x="17011" y="2388"/>
                  </a:cubicBezTo>
                  <a:close/>
                  <a:moveTo>
                    <a:pt x="1277" y="0"/>
                  </a:moveTo>
                  <a:cubicBezTo>
                    <a:pt x="1045" y="214"/>
                    <a:pt x="866" y="464"/>
                    <a:pt x="839" y="767"/>
                  </a:cubicBezTo>
                  <a:cubicBezTo>
                    <a:pt x="661" y="1642"/>
                    <a:pt x="616" y="2792"/>
                    <a:pt x="670" y="3738"/>
                  </a:cubicBezTo>
                  <a:lnTo>
                    <a:pt x="643" y="3738"/>
                  </a:lnTo>
                  <a:cubicBezTo>
                    <a:pt x="340" y="3738"/>
                    <a:pt x="72" y="3961"/>
                    <a:pt x="45" y="4255"/>
                  </a:cubicBezTo>
                  <a:cubicBezTo>
                    <a:pt x="1" y="4612"/>
                    <a:pt x="277" y="4907"/>
                    <a:pt x="625" y="4907"/>
                  </a:cubicBezTo>
                  <a:lnTo>
                    <a:pt x="947" y="4907"/>
                  </a:lnTo>
                  <a:cubicBezTo>
                    <a:pt x="955" y="4960"/>
                    <a:pt x="973" y="5005"/>
                    <a:pt x="982" y="5049"/>
                  </a:cubicBezTo>
                  <a:cubicBezTo>
                    <a:pt x="1277" y="6102"/>
                    <a:pt x="1928" y="6700"/>
                    <a:pt x="2766" y="6700"/>
                  </a:cubicBezTo>
                  <a:lnTo>
                    <a:pt x="3837" y="6700"/>
                  </a:lnTo>
                  <a:cubicBezTo>
                    <a:pt x="3774" y="6459"/>
                    <a:pt x="3757" y="6200"/>
                    <a:pt x="3774" y="5941"/>
                  </a:cubicBezTo>
                  <a:cubicBezTo>
                    <a:pt x="3864" y="4746"/>
                    <a:pt x="4845" y="3800"/>
                    <a:pt x="6040" y="3747"/>
                  </a:cubicBezTo>
                  <a:cubicBezTo>
                    <a:pt x="6078" y="3745"/>
                    <a:pt x="6115" y="3744"/>
                    <a:pt x="6151" y="3744"/>
                  </a:cubicBezTo>
                  <a:cubicBezTo>
                    <a:pt x="7457" y="3744"/>
                    <a:pt x="8520" y="4810"/>
                    <a:pt x="8520" y="6120"/>
                  </a:cubicBezTo>
                  <a:cubicBezTo>
                    <a:pt x="8520" y="6325"/>
                    <a:pt x="8494" y="6521"/>
                    <a:pt x="8449" y="6700"/>
                  </a:cubicBezTo>
                  <a:lnTo>
                    <a:pt x="11009" y="6700"/>
                  </a:lnTo>
                  <a:cubicBezTo>
                    <a:pt x="10956" y="6459"/>
                    <a:pt x="10929" y="6200"/>
                    <a:pt x="10947" y="5941"/>
                  </a:cubicBezTo>
                  <a:cubicBezTo>
                    <a:pt x="11036" y="4746"/>
                    <a:pt x="12018" y="3800"/>
                    <a:pt x="13213" y="3747"/>
                  </a:cubicBezTo>
                  <a:cubicBezTo>
                    <a:pt x="13250" y="3745"/>
                    <a:pt x="13287" y="3744"/>
                    <a:pt x="13324" y="3744"/>
                  </a:cubicBezTo>
                  <a:cubicBezTo>
                    <a:pt x="14630" y="3744"/>
                    <a:pt x="15693" y="4810"/>
                    <a:pt x="15693" y="6120"/>
                  </a:cubicBezTo>
                  <a:cubicBezTo>
                    <a:pt x="15693" y="6325"/>
                    <a:pt x="15666" y="6521"/>
                    <a:pt x="15622" y="6700"/>
                  </a:cubicBezTo>
                  <a:lnTo>
                    <a:pt x="17950" y="6700"/>
                  </a:lnTo>
                  <a:cubicBezTo>
                    <a:pt x="19092" y="6700"/>
                    <a:pt x="20020" y="5781"/>
                    <a:pt x="20020" y="4639"/>
                  </a:cubicBezTo>
                  <a:lnTo>
                    <a:pt x="20020" y="1552"/>
                  </a:lnTo>
                  <a:cubicBezTo>
                    <a:pt x="20020" y="1231"/>
                    <a:pt x="19886" y="785"/>
                    <a:pt x="19270" y="464"/>
                  </a:cubicBezTo>
                  <a:cubicBezTo>
                    <a:pt x="18958" y="303"/>
                    <a:pt x="18566" y="196"/>
                    <a:pt x="18200" y="98"/>
                  </a:cubicBezTo>
                  <a:cubicBezTo>
                    <a:pt x="18084" y="71"/>
                    <a:pt x="17959" y="36"/>
                    <a:pt x="178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4"/>
            <p:cNvSpPr/>
            <p:nvPr/>
          </p:nvSpPr>
          <p:spPr>
            <a:xfrm>
              <a:off x="6455356" y="1757423"/>
              <a:ext cx="290749" cy="253515"/>
            </a:xfrm>
            <a:custGeom>
              <a:rect b="b" l="l" r="r" t="t"/>
              <a:pathLst>
                <a:path extrusionOk="0" h="9716" w="11143">
                  <a:moveTo>
                    <a:pt x="10197" y="0"/>
                  </a:moveTo>
                  <a:cubicBezTo>
                    <a:pt x="9350" y="0"/>
                    <a:pt x="8663" y="678"/>
                    <a:pt x="8636" y="1526"/>
                  </a:cubicBezTo>
                  <a:lnTo>
                    <a:pt x="3578" y="1526"/>
                  </a:lnTo>
                  <a:cubicBezTo>
                    <a:pt x="1758" y="1526"/>
                    <a:pt x="152" y="3007"/>
                    <a:pt x="72" y="4827"/>
                  </a:cubicBezTo>
                  <a:cubicBezTo>
                    <a:pt x="0" y="6540"/>
                    <a:pt x="1160" y="7994"/>
                    <a:pt x="2748" y="8368"/>
                  </a:cubicBezTo>
                  <a:cubicBezTo>
                    <a:pt x="2570" y="8761"/>
                    <a:pt x="2409" y="9198"/>
                    <a:pt x="2257" y="9715"/>
                  </a:cubicBezTo>
                  <a:lnTo>
                    <a:pt x="5835" y="9715"/>
                  </a:lnTo>
                  <a:lnTo>
                    <a:pt x="5835" y="5737"/>
                  </a:lnTo>
                  <a:cubicBezTo>
                    <a:pt x="4818" y="5915"/>
                    <a:pt x="3979" y="6450"/>
                    <a:pt x="3372" y="7271"/>
                  </a:cubicBezTo>
                  <a:cubicBezTo>
                    <a:pt x="2204" y="7191"/>
                    <a:pt x="1276" y="6227"/>
                    <a:pt x="1249" y="5041"/>
                  </a:cubicBezTo>
                  <a:cubicBezTo>
                    <a:pt x="1214" y="3747"/>
                    <a:pt x="2284" y="2695"/>
                    <a:pt x="3587" y="2695"/>
                  </a:cubicBezTo>
                  <a:lnTo>
                    <a:pt x="8627" y="2695"/>
                  </a:lnTo>
                  <a:cubicBezTo>
                    <a:pt x="8672" y="3515"/>
                    <a:pt x="9358" y="4175"/>
                    <a:pt x="10197" y="4175"/>
                  </a:cubicBezTo>
                  <a:lnTo>
                    <a:pt x="11143" y="4175"/>
                  </a:lnTo>
                  <a:lnTo>
                    <a:pt x="111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4"/>
            <p:cNvSpPr/>
            <p:nvPr/>
          </p:nvSpPr>
          <p:spPr>
            <a:xfrm>
              <a:off x="6577784" y="2169430"/>
              <a:ext cx="63353" cy="63353"/>
            </a:xfrm>
            <a:custGeom>
              <a:rect b="b" l="l" r="r" t="t"/>
              <a:pathLst>
                <a:path extrusionOk="0" h="2428" w="2428">
                  <a:moveTo>
                    <a:pt x="1214" y="1"/>
                  </a:moveTo>
                  <a:cubicBezTo>
                    <a:pt x="545" y="1"/>
                    <a:pt x="1" y="545"/>
                    <a:pt x="1" y="1214"/>
                  </a:cubicBezTo>
                  <a:cubicBezTo>
                    <a:pt x="1" y="1883"/>
                    <a:pt x="545" y="2427"/>
                    <a:pt x="1214" y="2427"/>
                  </a:cubicBezTo>
                  <a:cubicBezTo>
                    <a:pt x="1883" y="2427"/>
                    <a:pt x="2427" y="1883"/>
                    <a:pt x="2427" y="1214"/>
                  </a:cubicBezTo>
                  <a:cubicBezTo>
                    <a:pt x="2427" y="545"/>
                    <a:pt x="1883" y="1"/>
                    <a:pt x="1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4"/>
            <p:cNvSpPr/>
            <p:nvPr/>
          </p:nvSpPr>
          <p:spPr>
            <a:xfrm>
              <a:off x="6765653" y="2169430"/>
              <a:ext cx="63326" cy="63353"/>
            </a:xfrm>
            <a:custGeom>
              <a:rect b="b" l="l" r="r" t="t"/>
              <a:pathLst>
                <a:path extrusionOk="0" h="2428" w="2427">
                  <a:moveTo>
                    <a:pt x="1213" y="1"/>
                  </a:moveTo>
                  <a:cubicBezTo>
                    <a:pt x="544" y="1"/>
                    <a:pt x="0" y="545"/>
                    <a:pt x="0" y="1214"/>
                  </a:cubicBezTo>
                  <a:cubicBezTo>
                    <a:pt x="0" y="1883"/>
                    <a:pt x="544" y="2427"/>
                    <a:pt x="1213" y="2427"/>
                  </a:cubicBezTo>
                  <a:cubicBezTo>
                    <a:pt x="1882" y="2427"/>
                    <a:pt x="2427" y="1883"/>
                    <a:pt x="2427" y="1214"/>
                  </a:cubicBezTo>
                  <a:cubicBezTo>
                    <a:pt x="2427" y="545"/>
                    <a:pt x="1882" y="1"/>
                    <a:pt x="12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4"/>
            <p:cNvSpPr/>
            <p:nvPr/>
          </p:nvSpPr>
          <p:spPr>
            <a:xfrm>
              <a:off x="6776585" y="1757423"/>
              <a:ext cx="115955" cy="108962"/>
            </a:xfrm>
            <a:custGeom>
              <a:rect b="b" l="l" r="r" t="t"/>
              <a:pathLst>
                <a:path extrusionOk="0" h="4176" w="4444">
                  <a:moveTo>
                    <a:pt x="0" y="0"/>
                  </a:moveTo>
                  <a:lnTo>
                    <a:pt x="0" y="4175"/>
                  </a:lnTo>
                  <a:lnTo>
                    <a:pt x="1776" y="4175"/>
                  </a:lnTo>
                  <a:cubicBezTo>
                    <a:pt x="1999" y="4175"/>
                    <a:pt x="2195" y="4051"/>
                    <a:pt x="2293" y="3863"/>
                  </a:cubicBezTo>
                  <a:lnTo>
                    <a:pt x="3810" y="3863"/>
                  </a:lnTo>
                  <a:cubicBezTo>
                    <a:pt x="4113" y="3863"/>
                    <a:pt x="4372" y="3640"/>
                    <a:pt x="4407" y="3346"/>
                  </a:cubicBezTo>
                  <a:cubicBezTo>
                    <a:pt x="4443" y="2989"/>
                    <a:pt x="4166" y="2695"/>
                    <a:pt x="3827" y="2695"/>
                  </a:cubicBezTo>
                  <a:lnTo>
                    <a:pt x="2382" y="2695"/>
                  </a:lnTo>
                  <a:lnTo>
                    <a:pt x="2382" y="1481"/>
                  </a:lnTo>
                  <a:lnTo>
                    <a:pt x="3810" y="1481"/>
                  </a:lnTo>
                  <a:cubicBezTo>
                    <a:pt x="4113" y="1481"/>
                    <a:pt x="4372" y="1267"/>
                    <a:pt x="4407" y="964"/>
                  </a:cubicBezTo>
                  <a:cubicBezTo>
                    <a:pt x="4443" y="616"/>
                    <a:pt x="4166" y="313"/>
                    <a:pt x="3827" y="313"/>
                  </a:cubicBezTo>
                  <a:lnTo>
                    <a:pt x="2293" y="313"/>
                  </a:lnTo>
                  <a:cubicBezTo>
                    <a:pt x="2195" y="125"/>
                    <a:pt x="1999" y="0"/>
                    <a:pt x="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74"/>
          <p:cNvGrpSpPr/>
          <p:nvPr/>
        </p:nvGrpSpPr>
        <p:grpSpPr>
          <a:xfrm>
            <a:off x="7063372" y="1658653"/>
            <a:ext cx="520734" cy="520497"/>
            <a:chOff x="7063372" y="1734853"/>
            <a:chExt cx="520734" cy="520497"/>
          </a:xfrm>
        </p:grpSpPr>
        <p:sp>
          <p:nvSpPr>
            <p:cNvPr id="1180" name="Google Shape;1180;p74"/>
            <p:cNvSpPr/>
            <p:nvPr/>
          </p:nvSpPr>
          <p:spPr>
            <a:xfrm>
              <a:off x="7253537" y="1734853"/>
              <a:ext cx="43079" cy="97325"/>
            </a:xfrm>
            <a:custGeom>
              <a:rect b="b" l="l" r="r" t="t"/>
              <a:pathLst>
                <a:path extrusionOk="0" h="3730" w="1651">
                  <a:moveTo>
                    <a:pt x="865" y="0"/>
                  </a:moveTo>
                  <a:cubicBezTo>
                    <a:pt x="582" y="0"/>
                    <a:pt x="299" y="190"/>
                    <a:pt x="286" y="571"/>
                  </a:cubicBezTo>
                  <a:cubicBezTo>
                    <a:pt x="152" y="1374"/>
                    <a:pt x="1" y="1517"/>
                    <a:pt x="473" y="2221"/>
                  </a:cubicBezTo>
                  <a:cubicBezTo>
                    <a:pt x="447" y="2382"/>
                    <a:pt x="366" y="2730"/>
                    <a:pt x="304" y="3006"/>
                  </a:cubicBezTo>
                  <a:cubicBezTo>
                    <a:pt x="207" y="3368"/>
                    <a:pt x="493" y="3729"/>
                    <a:pt x="853" y="3729"/>
                  </a:cubicBezTo>
                  <a:cubicBezTo>
                    <a:pt x="857" y="3729"/>
                    <a:pt x="862" y="3729"/>
                    <a:pt x="866" y="3729"/>
                  </a:cubicBezTo>
                  <a:cubicBezTo>
                    <a:pt x="1134" y="3729"/>
                    <a:pt x="1374" y="3551"/>
                    <a:pt x="1437" y="3283"/>
                  </a:cubicBezTo>
                  <a:cubicBezTo>
                    <a:pt x="1580" y="2703"/>
                    <a:pt x="1651" y="2320"/>
                    <a:pt x="1651" y="2159"/>
                  </a:cubicBezTo>
                  <a:cubicBezTo>
                    <a:pt x="1651" y="1847"/>
                    <a:pt x="1473" y="1615"/>
                    <a:pt x="1330" y="1374"/>
                  </a:cubicBezTo>
                  <a:cubicBezTo>
                    <a:pt x="1365" y="1124"/>
                    <a:pt x="1464" y="749"/>
                    <a:pt x="1455" y="580"/>
                  </a:cubicBezTo>
                  <a:cubicBezTo>
                    <a:pt x="1441" y="194"/>
                    <a:pt x="1153" y="0"/>
                    <a:pt x="8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4"/>
            <p:cNvSpPr/>
            <p:nvPr/>
          </p:nvSpPr>
          <p:spPr>
            <a:xfrm>
              <a:off x="7370381" y="1738323"/>
              <a:ext cx="41226" cy="83600"/>
            </a:xfrm>
            <a:custGeom>
              <a:rect b="b" l="l" r="r" t="t"/>
              <a:pathLst>
                <a:path extrusionOk="0" h="3204" w="1580">
                  <a:moveTo>
                    <a:pt x="786" y="1"/>
                  </a:moveTo>
                  <a:cubicBezTo>
                    <a:pt x="456" y="1"/>
                    <a:pt x="197" y="260"/>
                    <a:pt x="197" y="581"/>
                  </a:cubicBezTo>
                  <a:cubicBezTo>
                    <a:pt x="188" y="724"/>
                    <a:pt x="260" y="955"/>
                    <a:pt x="304" y="1170"/>
                  </a:cubicBezTo>
                  <a:cubicBezTo>
                    <a:pt x="170" y="1348"/>
                    <a:pt x="1" y="1544"/>
                    <a:pt x="1" y="1839"/>
                  </a:cubicBezTo>
                  <a:cubicBezTo>
                    <a:pt x="1" y="1901"/>
                    <a:pt x="1" y="2062"/>
                    <a:pt x="224" y="2793"/>
                  </a:cubicBezTo>
                  <a:cubicBezTo>
                    <a:pt x="304" y="3043"/>
                    <a:pt x="527" y="3204"/>
                    <a:pt x="777" y="3204"/>
                  </a:cubicBezTo>
                  <a:cubicBezTo>
                    <a:pt x="781" y="3204"/>
                    <a:pt x="786" y="3204"/>
                    <a:pt x="790" y="3204"/>
                  </a:cubicBezTo>
                  <a:cubicBezTo>
                    <a:pt x="1176" y="3204"/>
                    <a:pt x="1463" y="2816"/>
                    <a:pt x="1339" y="2454"/>
                  </a:cubicBezTo>
                  <a:cubicBezTo>
                    <a:pt x="1286" y="2267"/>
                    <a:pt x="1232" y="2062"/>
                    <a:pt x="1196" y="1928"/>
                  </a:cubicBezTo>
                  <a:cubicBezTo>
                    <a:pt x="1509" y="1562"/>
                    <a:pt x="1580" y="1303"/>
                    <a:pt x="1419" y="777"/>
                  </a:cubicBezTo>
                  <a:cubicBezTo>
                    <a:pt x="1402" y="715"/>
                    <a:pt x="1375" y="608"/>
                    <a:pt x="1366" y="563"/>
                  </a:cubicBezTo>
                  <a:cubicBezTo>
                    <a:pt x="1357" y="251"/>
                    <a:pt x="1098" y="1"/>
                    <a:pt x="7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4"/>
            <p:cNvSpPr/>
            <p:nvPr/>
          </p:nvSpPr>
          <p:spPr>
            <a:xfrm>
              <a:off x="7216772" y="1865343"/>
              <a:ext cx="30502" cy="22700"/>
            </a:xfrm>
            <a:custGeom>
              <a:rect b="b" l="l" r="r" t="t"/>
              <a:pathLst>
                <a:path extrusionOk="0" h="870" w="1169">
                  <a:moveTo>
                    <a:pt x="579" y="1"/>
                  </a:moveTo>
                  <a:cubicBezTo>
                    <a:pt x="559" y="1"/>
                    <a:pt x="538" y="2"/>
                    <a:pt x="517" y="4"/>
                  </a:cubicBezTo>
                  <a:cubicBezTo>
                    <a:pt x="223" y="39"/>
                    <a:pt x="0" y="307"/>
                    <a:pt x="0" y="601"/>
                  </a:cubicBezTo>
                  <a:lnTo>
                    <a:pt x="0" y="869"/>
                  </a:lnTo>
                  <a:lnTo>
                    <a:pt x="1169" y="869"/>
                  </a:lnTo>
                  <a:lnTo>
                    <a:pt x="1169" y="593"/>
                  </a:lnTo>
                  <a:cubicBezTo>
                    <a:pt x="1169" y="265"/>
                    <a:pt x="908" y="1"/>
                    <a:pt x="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4"/>
            <p:cNvSpPr/>
            <p:nvPr/>
          </p:nvSpPr>
          <p:spPr>
            <a:xfrm>
              <a:off x="7277986" y="1865343"/>
              <a:ext cx="30502" cy="22700"/>
            </a:xfrm>
            <a:custGeom>
              <a:rect b="b" l="l" r="r" t="t"/>
              <a:pathLst>
                <a:path extrusionOk="0" h="870" w="1169">
                  <a:moveTo>
                    <a:pt x="578" y="1"/>
                  </a:moveTo>
                  <a:cubicBezTo>
                    <a:pt x="558" y="1"/>
                    <a:pt x="538" y="2"/>
                    <a:pt x="518" y="4"/>
                  </a:cubicBezTo>
                  <a:cubicBezTo>
                    <a:pt x="214" y="39"/>
                    <a:pt x="0" y="307"/>
                    <a:pt x="0" y="601"/>
                  </a:cubicBezTo>
                  <a:lnTo>
                    <a:pt x="0" y="869"/>
                  </a:lnTo>
                  <a:lnTo>
                    <a:pt x="1169" y="869"/>
                  </a:lnTo>
                  <a:lnTo>
                    <a:pt x="1169" y="593"/>
                  </a:lnTo>
                  <a:cubicBezTo>
                    <a:pt x="1169" y="265"/>
                    <a:pt x="900" y="1"/>
                    <a:pt x="5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4"/>
            <p:cNvSpPr/>
            <p:nvPr/>
          </p:nvSpPr>
          <p:spPr>
            <a:xfrm>
              <a:off x="7338965" y="1865343"/>
              <a:ext cx="30528" cy="22700"/>
            </a:xfrm>
            <a:custGeom>
              <a:rect b="b" l="l" r="r" t="t"/>
              <a:pathLst>
                <a:path extrusionOk="0" h="870" w="1170">
                  <a:moveTo>
                    <a:pt x="579" y="1"/>
                  </a:moveTo>
                  <a:cubicBezTo>
                    <a:pt x="559" y="1"/>
                    <a:pt x="538" y="2"/>
                    <a:pt x="518" y="4"/>
                  </a:cubicBezTo>
                  <a:cubicBezTo>
                    <a:pt x="215" y="39"/>
                    <a:pt x="1" y="307"/>
                    <a:pt x="1" y="601"/>
                  </a:cubicBezTo>
                  <a:lnTo>
                    <a:pt x="1" y="869"/>
                  </a:lnTo>
                  <a:lnTo>
                    <a:pt x="1169" y="869"/>
                  </a:lnTo>
                  <a:lnTo>
                    <a:pt x="1169" y="593"/>
                  </a:lnTo>
                  <a:cubicBezTo>
                    <a:pt x="1169" y="265"/>
                    <a:pt x="900" y="1"/>
                    <a:pt x="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4"/>
            <p:cNvSpPr/>
            <p:nvPr/>
          </p:nvSpPr>
          <p:spPr>
            <a:xfrm>
              <a:off x="7399944" y="1865343"/>
              <a:ext cx="30528" cy="22700"/>
            </a:xfrm>
            <a:custGeom>
              <a:rect b="b" l="l" r="r" t="t"/>
              <a:pathLst>
                <a:path extrusionOk="0" h="870" w="1170">
                  <a:moveTo>
                    <a:pt x="580" y="1"/>
                  </a:moveTo>
                  <a:cubicBezTo>
                    <a:pt x="560" y="1"/>
                    <a:pt x="539" y="2"/>
                    <a:pt x="518" y="4"/>
                  </a:cubicBezTo>
                  <a:cubicBezTo>
                    <a:pt x="224" y="39"/>
                    <a:pt x="1" y="307"/>
                    <a:pt x="1" y="601"/>
                  </a:cubicBezTo>
                  <a:lnTo>
                    <a:pt x="1" y="869"/>
                  </a:lnTo>
                  <a:lnTo>
                    <a:pt x="1170" y="869"/>
                  </a:lnTo>
                  <a:lnTo>
                    <a:pt x="1170" y="593"/>
                  </a:lnTo>
                  <a:cubicBezTo>
                    <a:pt x="1170" y="265"/>
                    <a:pt x="909"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4"/>
            <p:cNvSpPr/>
            <p:nvPr/>
          </p:nvSpPr>
          <p:spPr>
            <a:xfrm>
              <a:off x="7176015" y="1918495"/>
              <a:ext cx="295184" cy="307291"/>
            </a:xfrm>
            <a:custGeom>
              <a:rect b="b" l="l" r="r" t="t"/>
              <a:pathLst>
                <a:path extrusionOk="0" h="11777" w="11313">
                  <a:moveTo>
                    <a:pt x="1" y="1"/>
                  </a:moveTo>
                  <a:lnTo>
                    <a:pt x="1" y="11741"/>
                  </a:lnTo>
                  <a:lnTo>
                    <a:pt x="1696" y="11741"/>
                  </a:lnTo>
                  <a:cubicBezTo>
                    <a:pt x="1723" y="11277"/>
                    <a:pt x="1803" y="10974"/>
                    <a:pt x="1946" y="10759"/>
                  </a:cubicBezTo>
                  <a:cubicBezTo>
                    <a:pt x="2035" y="10644"/>
                    <a:pt x="2160" y="10492"/>
                    <a:pt x="2285" y="10331"/>
                  </a:cubicBezTo>
                  <a:cubicBezTo>
                    <a:pt x="2517" y="10037"/>
                    <a:pt x="3007" y="9421"/>
                    <a:pt x="3061" y="9198"/>
                  </a:cubicBezTo>
                  <a:cubicBezTo>
                    <a:pt x="3079" y="9082"/>
                    <a:pt x="3007" y="8761"/>
                    <a:pt x="2954" y="8547"/>
                  </a:cubicBezTo>
                  <a:cubicBezTo>
                    <a:pt x="2865" y="8155"/>
                    <a:pt x="2766" y="7753"/>
                    <a:pt x="2838" y="7387"/>
                  </a:cubicBezTo>
                  <a:lnTo>
                    <a:pt x="3177" y="5782"/>
                  </a:lnTo>
                  <a:cubicBezTo>
                    <a:pt x="3302" y="5166"/>
                    <a:pt x="3658" y="4640"/>
                    <a:pt x="4176" y="4301"/>
                  </a:cubicBezTo>
                  <a:cubicBezTo>
                    <a:pt x="4684" y="3962"/>
                    <a:pt x="5193" y="3792"/>
                    <a:pt x="5684" y="3792"/>
                  </a:cubicBezTo>
                  <a:cubicBezTo>
                    <a:pt x="6192" y="3792"/>
                    <a:pt x="6727" y="3988"/>
                    <a:pt x="7280" y="4372"/>
                  </a:cubicBezTo>
                  <a:cubicBezTo>
                    <a:pt x="7735" y="4693"/>
                    <a:pt x="8065" y="5166"/>
                    <a:pt x="8208" y="5710"/>
                  </a:cubicBezTo>
                  <a:lnTo>
                    <a:pt x="8280" y="7262"/>
                  </a:lnTo>
                  <a:cubicBezTo>
                    <a:pt x="8342" y="7414"/>
                    <a:pt x="8538" y="7708"/>
                    <a:pt x="8681" y="7905"/>
                  </a:cubicBezTo>
                  <a:cubicBezTo>
                    <a:pt x="8940" y="8279"/>
                    <a:pt x="9181" y="8627"/>
                    <a:pt x="9270" y="8966"/>
                  </a:cubicBezTo>
                  <a:cubicBezTo>
                    <a:pt x="9341" y="9261"/>
                    <a:pt x="9279" y="9618"/>
                    <a:pt x="9181" y="10180"/>
                  </a:cubicBezTo>
                  <a:cubicBezTo>
                    <a:pt x="9136" y="10420"/>
                    <a:pt x="9065" y="10786"/>
                    <a:pt x="9056" y="10991"/>
                  </a:cubicBezTo>
                  <a:cubicBezTo>
                    <a:pt x="9395" y="11170"/>
                    <a:pt x="9778" y="11776"/>
                    <a:pt x="9778" y="11776"/>
                  </a:cubicBezTo>
                  <a:lnTo>
                    <a:pt x="11313" y="11776"/>
                  </a:lnTo>
                  <a:lnTo>
                    <a:pt x="11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4"/>
            <p:cNvSpPr/>
            <p:nvPr/>
          </p:nvSpPr>
          <p:spPr>
            <a:xfrm>
              <a:off x="7250040" y="2047445"/>
              <a:ext cx="157860" cy="207905"/>
            </a:xfrm>
            <a:custGeom>
              <a:rect b="b" l="l" r="r" t="t"/>
              <a:pathLst>
                <a:path extrusionOk="0" h="7968" w="6050">
                  <a:moveTo>
                    <a:pt x="2964" y="4884"/>
                  </a:moveTo>
                  <a:cubicBezTo>
                    <a:pt x="3163" y="4884"/>
                    <a:pt x="3357" y="4985"/>
                    <a:pt x="3462" y="5166"/>
                  </a:cubicBezTo>
                  <a:cubicBezTo>
                    <a:pt x="3864" y="5826"/>
                    <a:pt x="4006" y="6513"/>
                    <a:pt x="3890" y="7191"/>
                  </a:cubicBezTo>
                  <a:cubicBezTo>
                    <a:pt x="3837" y="7477"/>
                    <a:pt x="3596" y="7673"/>
                    <a:pt x="3310" y="7673"/>
                  </a:cubicBezTo>
                  <a:cubicBezTo>
                    <a:pt x="3284" y="7673"/>
                    <a:pt x="3248" y="7673"/>
                    <a:pt x="3212" y="7664"/>
                  </a:cubicBezTo>
                  <a:cubicBezTo>
                    <a:pt x="2891" y="7611"/>
                    <a:pt x="2677" y="7307"/>
                    <a:pt x="2740" y="6986"/>
                  </a:cubicBezTo>
                  <a:cubicBezTo>
                    <a:pt x="2811" y="6585"/>
                    <a:pt x="2722" y="6192"/>
                    <a:pt x="2463" y="5773"/>
                  </a:cubicBezTo>
                  <a:cubicBezTo>
                    <a:pt x="2293" y="5496"/>
                    <a:pt x="2383" y="5131"/>
                    <a:pt x="2659" y="4970"/>
                  </a:cubicBezTo>
                  <a:cubicBezTo>
                    <a:pt x="2754" y="4912"/>
                    <a:pt x="2860" y="4884"/>
                    <a:pt x="2964" y="4884"/>
                  </a:cubicBezTo>
                  <a:close/>
                  <a:moveTo>
                    <a:pt x="2847" y="1"/>
                  </a:moveTo>
                  <a:cubicBezTo>
                    <a:pt x="2525" y="1"/>
                    <a:pt x="2204" y="170"/>
                    <a:pt x="1981" y="313"/>
                  </a:cubicBezTo>
                  <a:cubicBezTo>
                    <a:pt x="1731" y="492"/>
                    <a:pt x="1553" y="750"/>
                    <a:pt x="1491" y="1054"/>
                  </a:cubicBezTo>
                  <a:lnTo>
                    <a:pt x="1152" y="2668"/>
                  </a:lnTo>
                  <a:cubicBezTo>
                    <a:pt x="1125" y="2775"/>
                    <a:pt x="1205" y="3097"/>
                    <a:pt x="1259" y="3311"/>
                  </a:cubicBezTo>
                  <a:cubicBezTo>
                    <a:pt x="1348" y="3703"/>
                    <a:pt x="1446" y="4105"/>
                    <a:pt x="1366" y="4470"/>
                  </a:cubicBezTo>
                  <a:cubicBezTo>
                    <a:pt x="1268" y="4934"/>
                    <a:pt x="875" y="5461"/>
                    <a:pt x="358" y="6103"/>
                  </a:cubicBezTo>
                  <a:cubicBezTo>
                    <a:pt x="251" y="6237"/>
                    <a:pt x="152" y="6371"/>
                    <a:pt x="81" y="6469"/>
                  </a:cubicBezTo>
                  <a:cubicBezTo>
                    <a:pt x="1" y="6647"/>
                    <a:pt x="19" y="7441"/>
                    <a:pt x="54" y="7967"/>
                  </a:cubicBezTo>
                  <a:lnTo>
                    <a:pt x="6031" y="7967"/>
                  </a:lnTo>
                  <a:cubicBezTo>
                    <a:pt x="6031" y="7905"/>
                    <a:pt x="6049" y="7227"/>
                    <a:pt x="5603" y="7040"/>
                  </a:cubicBezTo>
                  <a:cubicBezTo>
                    <a:pt x="5336" y="6942"/>
                    <a:pt x="5023" y="6683"/>
                    <a:pt x="5050" y="5969"/>
                  </a:cubicBezTo>
                  <a:cubicBezTo>
                    <a:pt x="5068" y="5675"/>
                    <a:pt x="5130" y="5336"/>
                    <a:pt x="5193" y="5006"/>
                  </a:cubicBezTo>
                  <a:cubicBezTo>
                    <a:pt x="5237" y="4765"/>
                    <a:pt x="5300" y="4408"/>
                    <a:pt x="5291" y="4283"/>
                  </a:cubicBezTo>
                  <a:cubicBezTo>
                    <a:pt x="5246" y="4149"/>
                    <a:pt x="5023" y="3828"/>
                    <a:pt x="4881" y="3614"/>
                  </a:cubicBezTo>
                  <a:cubicBezTo>
                    <a:pt x="4622" y="3239"/>
                    <a:pt x="4381" y="2882"/>
                    <a:pt x="4292" y="2552"/>
                  </a:cubicBezTo>
                  <a:lnTo>
                    <a:pt x="4274" y="2490"/>
                  </a:lnTo>
                  <a:lnTo>
                    <a:pt x="4220" y="991"/>
                  </a:lnTo>
                  <a:cubicBezTo>
                    <a:pt x="4149" y="741"/>
                    <a:pt x="3988" y="527"/>
                    <a:pt x="3774" y="376"/>
                  </a:cubicBezTo>
                  <a:cubicBezTo>
                    <a:pt x="3435" y="135"/>
                    <a:pt x="3105" y="1"/>
                    <a:pt x="28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4"/>
            <p:cNvSpPr/>
            <p:nvPr/>
          </p:nvSpPr>
          <p:spPr>
            <a:xfrm>
              <a:off x="7063372" y="1872884"/>
              <a:ext cx="82191" cy="373384"/>
            </a:xfrm>
            <a:custGeom>
              <a:rect b="b" l="l" r="r" t="t"/>
              <a:pathLst>
                <a:path extrusionOk="0" h="14310" w="3150">
                  <a:moveTo>
                    <a:pt x="1392" y="0"/>
                  </a:moveTo>
                  <a:cubicBezTo>
                    <a:pt x="1080" y="0"/>
                    <a:pt x="821" y="241"/>
                    <a:pt x="803" y="544"/>
                  </a:cubicBezTo>
                  <a:lnTo>
                    <a:pt x="27" y="13685"/>
                  </a:lnTo>
                  <a:cubicBezTo>
                    <a:pt x="0" y="14010"/>
                    <a:pt x="269" y="14310"/>
                    <a:pt x="592" y="14310"/>
                  </a:cubicBezTo>
                  <a:cubicBezTo>
                    <a:pt x="597" y="14310"/>
                    <a:pt x="602" y="14310"/>
                    <a:pt x="607" y="14310"/>
                  </a:cubicBezTo>
                  <a:lnTo>
                    <a:pt x="2569" y="14310"/>
                  </a:lnTo>
                  <a:cubicBezTo>
                    <a:pt x="2890" y="14310"/>
                    <a:pt x="3149" y="14042"/>
                    <a:pt x="3149" y="13721"/>
                  </a:cubicBezTo>
                  <a:lnTo>
                    <a:pt x="3149" y="580"/>
                  </a:lnTo>
                  <a:cubicBezTo>
                    <a:pt x="3149" y="259"/>
                    <a:pt x="2890" y="0"/>
                    <a:pt x="25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4"/>
            <p:cNvSpPr/>
            <p:nvPr/>
          </p:nvSpPr>
          <p:spPr>
            <a:xfrm>
              <a:off x="7501680" y="1872884"/>
              <a:ext cx="82426" cy="373384"/>
            </a:xfrm>
            <a:custGeom>
              <a:rect b="b" l="l" r="r" t="t"/>
              <a:pathLst>
                <a:path extrusionOk="0" h="14310" w="3159">
                  <a:moveTo>
                    <a:pt x="589" y="0"/>
                  </a:moveTo>
                  <a:cubicBezTo>
                    <a:pt x="268" y="0"/>
                    <a:pt x="0" y="259"/>
                    <a:pt x="0" y="580"/>
                  </a:cubicBezTo>
                  <a:lnTo>
                    <a:pt x="0" y="13721"/>
                  </a:lnTo>
                  <a:cubicBezTo>
                    <a:pt x="0" y="14042"/>
                    <a:pt x="268" y="14310"/>
                    <a:pt x="589" y="14310"/>
                  </a:cubicBezTo>
                  <a:lnTo>
                    <a:pt x="2543" y="14310"/>
                  </a:lnTo>
                  <a:cubicBezTo>
                    <a:pt x="2548" y="14310"/>
                    <a:pt x="2552" y="14310"/>
                    <a:pt x="2557" y="14310"/>
                  </a:cubicBezTo>
                  <a:cubicBezTo>
                    <a:pt x="2881" y="14310"/>
                    <a:pt x="3158" y="14010"/>
                    <a:pt x="3132" y="13685"/>
                  </a:cubicBezTo>
                  <a:lnTo>
                    <a:pt x="2347" y="544"/>
                  </a:lnTo>
                  <a:cubicBezTo>
                    <a:pt x="2329" y="241"/>
                    <a:pt x="2070" y="0"/>
                    <a:pt x="17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74"/>
          <p:cNvGrpSpPr/>
          <p:nvPr/>
        </p:nvGrpSpPr>
        <p:grpSpPr>
          <a:xfrm>
            <a:off x="1561015" y="2243368"/>
            <a:ext cx="518880" cy="520969"/>
            <a:chOff x="1561015" y="2319568"/>
            <a:chExt cx="518880" cy="520969"/>
          </a:xfrm>
        </p:grpSpPr>
        <p:sp>
          <p:nvSpPr>
            <p:cNvPr id="1191" name="Google Shape;1191;p74"/>
            <p:cNvSpPr/>
            <p:nvPr/>
          </p:nvSpPr>
          <p:spPr>
            <a:xfrm>
              <a:off x="1912042" y="2592395"/>
              <a:ext cx="167853" cy="109876"/>
            </a:xfrm>
            <a:custGeom>
              <a:rect b="b" l="l" r="r" t="t"/>
              <a:pathLst>
                <a:path extrusionOk="0" h="4211" w="6433">
                  <a:moveTo>
                    <a:pt x="723" y="0"/>
                  </a:moveTo>
                  <a:cubicBezTo>
                    <a:pt x="411" y="0"/>
                    <a:pt x="98" y="250"/>
                    <a:pt x="54" y="562"/>
                  </a:cubicBezTo>
                  <a:cubicBezTo>
                    <a:pt x="0" y="972"/>
                    <a:pt x="313" y="1320"/>
                    <a:pt x="714" y="1320"/>
                  </a:cubicBezTo>
                  <a:lnTo>
                    <a:pt x="1517" y="1320"/>
                  </a:lnTo>
                  <a:lnTo>
                    <a:pt x="1276" y="3702"/>
                  </a:lnTo>
                  <a:lnTo>
                    <a:pt x="2489" y="3702"/>
                  </a:lnTo>
                  <a:cubicBezTo>
                    <a:pt x="2802" y="3702"/>
                    <a:pt x="3060" y="3916"/>
                    <a:pt x="3123" y="4211"/>
                  </a:cubicBezTo>
                  <a:lnTo>
                    <a:pt x="5148" y="4211"/>
                  </a:lnTo>
                  <a:lnTo>
                    <a:pt x="5014" y="1320"/>
                  </a:lnTo>
                  <a:lnTo>
                    <a:pt x="5701" y="1320"/>
                  </a:lnTo>
                  <a:cubicBezTo>
                    <a:pt x="6022" y="1320"/>
                    <a:pt x="6325" y="1071"/>
                    <a:pt x="6370" y="758"/>
                  </a:cubicBezTo>
                  <a:cubicBezTo>
                    <a:pt x="6432" y="348"/>
                    <a:pt x="6111" y="0"/>
                    <a:pt x="57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4"/>
            <p:cNvSpPr/>
            <p:nvPr/>
          </p:nvSpPr>
          <p:spPr>
            <a:xfrm>
              <a:off x="1994208" y="2736714"/>
              <a:ext cx="55890" cy="34703"/>
            </a:xfrm>
            <a:custGeom>
              <a:rect b="b" l="l" r="r" t="t"/>
              <a:pathLst>
                <a:path extrusionOk="0" h="1330" w="2142">
                  <a:moveTo>
                    <a:pt x="0" y="0"/>
                  </a:moveTo>
                  <a:lnTo>
                    <a:pt x="0" y="1329"/>
                  </a:lnTo>
                  <a:lnTo>
                    <a:pt x="2142" y="1329"/>
                  </a:lnTo>
                  <a:lnTo>
                    <a:pt x="20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4"/>
            <p:cNvSpPr/>
            <p:nvPr/>
          </p:nvSpPr>
          <p:spPr>
            <a:xfrm>
              <a:off x="1873398" y="2723668"/>
              <a:ext cx="177873" cy="116868"/>
            </a:xfrm>
            <a:custGeom>
              <a:rect b="b" l="l" r="r" t="t"/>
              <a:pathLst>
                <a:path extrusionOk="0" h="4479" w="6817">
                  <a:moveTo>
                    <a:pt x="0" y="0"/>
                  </a:moveTo>
                  <a:cubicBezTo>
                    <a:pt x="500" y="1330"/>
                    <a:pt x="2159" y="4425"/>
                    <a:pt x="2186" y="4479"/>
                  </a:cubicBezTo>
                  <a:lnTo>
                    <a:pt x="6156" y="4479"/>
                  </a:lnTo>
                  <a:cubicBezTo>
                    <a:pt x="6522" y="4479"/>
                    <a:pt x="6816" y="4184"/>
                    <a:pt x="6816" y="3819"/>
                  </a:cubicBezTo>
                  <a:lnTo>
                    <a:pt x="6816" y="3159"/>
                  </a:lnTo>
                  <a:lnTo>
                    <a:pt x="3961" y="3159"/>
                  </a:lnTo>
                  <a:cubicBezTo>
                    <a:pt x="3596" y="3159"/>
                    <a:pt x="3301" y="2864"/>
                    <a:pt x="3301" y="2498"/>
                  </a:cubicBezTo>
                  <a:lnTo>
                    <a:pt x="33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4"/>
            <p:cNvSpPr/>
            <p:nvPr/>
          </p:nvSpPr>
          <p:spPr>
            <a:xfrm>
              <a:off x="1597336" y="2678736"/>
              <a:ext cx="63561" cy="34703"/>
            </a:xfrm>
            <a:custGeom>
              <a:rect b="b" l="l" r="r" t="t"/>
              <a:pathLst>
                <a:path extrusionOk="0" h="1330" w="2436">
                  <a:moveTo>
                    <a:pt x="741" y="1"/>
                  </a:moveTo>
                  <a:cubicBezTo>
                    <a:pt x="410" y="1"/>
                    <a:pt x="125" y="259"/>
                    <a:pt x="89" y="590"/>
                  </a:cubicBezTo>
                  <a:cubicBezTo>
                    <a:pt x="63" y="839"/>
                    <a:pt x="36" y="1089"/>
                    <a:pt x="0" y="1330"/>
                  </a:cubicBezTo>
                  <a:lnTo>
                    <a:pt x="2061" y="1330"/>
                  </a:lnTo>
                  <a:cubicBezTo>
                    <a:pt x="2213" y="884"/>
                    <a:pt x="2337" y="447"/>
                    <a:pt x="2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4"/>
            <p:cNvSpPr/>
            <p:nvPr/>
          </p:nvSpPr>
          <p:spPr>
            <a:xfrm>
              <a:off x="1561015" y="2747882"/>
              <a:ext cx="76842" cy="92654"/>
            </a:xfrm>
            <a:custGeom>
              <a:rect b="b" l="l" r="r" t="t"/>
              <a:pathLst>
                <a:path extrusionOk="0" h="3551" w="2945">
                  <a:moveTo>
                    <a:pt x="1160" y="0"/>
                  </a:moveTo>
                  <a:cubicBezTo>
                    <a:pt x="928" y="964"/>
                    <a:pt x="625" y="1820"/>
                    <a:pt x="223" y="2596"/>
                  </a:cubicBezTo>
                  <a:cubicBezTo>
                    <a:pt x="0" y="3033"/>
                    <a:pt x="322" y="3551"/>
                    <a:pt x="812" y="3551"/>
                  </a:cubicBezTo>
                  <a:lnTo>
                    <a:pt x="1374" y="3551"/>
                  </a:lnTo>
                  <a:cubicBezTo>
                    <a:pt x="1535" y="3194"/>
                    <a:pt x="2623" y="794"/>
                    <a:pt x="29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4"/>
            <p:cNvSpPr/>
            <p:nvPr/>
          </p:nvSpPr>
          <p:spPr>
            <a:xfrm>
              <a:off x="1706717" y="2319568"/>
              <a:ext cx="314049" cy="221865"/>
            </a:xfrm>
            <a:custGeom>
              <a:rect b="b" l="l" r="r" t="t"/>
              <a:pathLst>
                <a:path extrusionOk="0" h="8503" w="12036">
                  <a:moveTo>
                    <a:pt x="1616" y="1"/>
                  </a:moveTo>
                  <a:cubicBezTo>
                    <a:pt x="1616" y="259"/>
                    <a:pt x="1607" y="1178"/>
                    <a:pt x="1616" y="1383"/>
                  </a:cubicBezTo>
                  <a:cubicBezTo>
                    <a:pt x="1634" y="1589"/>
                    <a:pt x="1642" y="1785"/>
                    <a:pt x="1642" y="2026"/>
                  </a:cubicBezTo>
                  <a:cubicBezTo>
                    <a:pt x="1642" y="2757"/>
                    <a:pt x="1955" y="3435"/>
                    <a:pt x="2499" y="3899"/>
                  </a:cubicBezTo>
                  <a:cubicBezTo>
                    <a:pt x="2436" y="4015"/>
                    <a:pt x="2392" y="4131"/>
                    <a:pt x="2347" y="4247"/>
                  </a:cubicBezTo>
                  <a:cubicBezTo>
                    <a:pt x="2258" y="4238"/>
                    <a:pt x="2169" y="4229"/>
                    <a:pt x="2080" y="4229"/>
                  </a:cubicBezTo>
                  <a:cubicBezTo>
                    <a:pt x="697" y="4229"/>
                    <a:pt x="1" y="5434"/>
                    <a:pt x="1" y="6905"/>
                  </a:cubicBezTo>
                  <a:cubicBezTo>
                    <a:pt x="1" y="7432"/>
                    <a:pt x="1" y="7949"/>
                    <a:pt x="1" y="8502"/>
                  </a:cubicBezTo>
                  <a:lnTo>
                    <a:pt x="4337" y="8502"/>
                  </a:lnTo>
                  <a:cubicBezTo>
                    <a:pt x="4346" y="8199"/>
                    <a:pt x="4274" y="7922"/>
                    <a:pt x="4238" y="7619"/>
                  </a:cubicBezTo>
                  <a:lnTo>
                    <a:pt x="4238" y="7619"/>
                  </a:lnTo>
                  <a:cubicBezTo>
                    <a:pt x="4310" y="7628"/>
                    <a:pt x="4381" y="7628"/>
                    <a:pt x="4461" y="7628"/>
                  </a:cubicBezTo>
                  <a:cubicBezTo>
                    <a:pt x="5550" y="7628"/>
                    <a:pt x="6888" y="6986"/>
                    <a:pt x="7289" y="6058"/>
                  </a:cubicBezTo>
                  <a:cubicBezTo>
                    <a:pt x="7718" y="6263"/>
                    <a:pt x="8182" y="6379"/>
                    <a:pt x="8672" y="6379"/>
                  </a:cubicBezTo>
                  <a:cubicBezTo>
                    <a:pt x="10519" y="6379"/>
                    <a:pt x="12035" y="4720"/>
                    <a:pt x="12035" y="2677"/>
                  </a:cubicBezTo>
                  <a:lnTo>
                    <a:pt x="12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4"/>
            <p:cNvSpPr/>
            <p:nvPr/>
          </p:nvSpPr>
          <p:spPr>
            <a:xfrm>
              <a:off x="1698811" y="2570972"/>
              <a:ext cx="127357" cy="91506"/>
            </a:xfrm>
            <a:custGeom>
              <a:rect b="b" l="l" r="r" t="t"/>
              <a:pathLst>
                <a:path extrusionOk="0" h="3507" w="4881">
                  <a:moveTo>
                    <a:pt x="714" y="0"/>
                  </a:moveTo>
                  <a:cubicBezTo>
                    <a:pt x="322" y="0"/>
                    <a:pt x="19" y="339"/>
                    <a:pt x="63" y="732"/>
                  </a:cubicBezTo>
                  <a:cubicBezTo>
                    <a:pt x="170" y="1704"/>
                    <a:pt x="134" y="2623"/>
                    <a:pt x="1" y="3506"/>
                  </a:cubicBezTo>
                  <a:lnTo>
                    <a:pt x="4747" y="3506"/>
                  </a:lnTo>
                  <a:cubicBezTo>
                    <a:pt x="4640" y="2587"/>
                    <a:pt x="4657" y="1686"/>
                    <a:pt x="4809" y="768"/>
                  </a:cubicBezTo>
                  <a:cubicBezTo>
                    <a:pt x="4880" y="366"/>
                    <a:pt x="4568" y="0"/>
                    <a:pt x="4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4"/>
            <p:cNvSpPr/>
            <p:nvPr/>
          </p:nvSpPr>
          <p:spPr>
            <a:xfrm>
              <a:off x="1668335" y="2698071"/>
              <a:ext cx="185074" cy="68232"/>
            </a:xfrm>
            <a:custGeom>
              <a:rect b="b" l="l" r="r" t="t"/>
              <a:pathLst>
                <a:path extrusionOk="0" h="2615" w="7093">
                  <a:moveTo>
                    <a:pt x="910" y="0"/>
                  </a:moveTo>
                  <a:cubicBezTo>
                    <a:pt x="678" y="874"/>
                    <a:pt x="366" y="1731"/>
                    <a:pt x="0" y="2614"/>
                  </a:cubicBezTo>
                  <a:lnTo>
                    <a:pt x="7092" y="2614"/>
                  </a:lnTo>
                  <a:cubicBezTo>
                    <a:pt x="6735" y="1829"/>
                    <a:pt x="6173" y="98"/>
                    <a:pt x="6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4"/>
            <p:cNvSpPr/>
            <p:nvPr/>
          </p:nvSpPr>
          <p:spPr>
            <a:xfrm>
              <a:off x="1640154" y="2800955"/>
              <a:ext cx="244435" cy="39582"/>
            </a:xfrm>
            <a:custGeom>
              <a:rect b="b" l="l" r="r" t="t"/>
              <a:pathLst>
                <a:path extrusionOk="0" h="1517" w="9368">
                  <a:moveTo>
                    <a:pt x="491" y="0"/>
                  </a:moveTo>
                  <a:cubicBezTo>
                    <a:pt x="429" y="143"/>
                    <a:pt x="304" y="420"/>
                    <a:pt x="179" y="696"/>
                  </a:cubicBezTo>
                  <a:cubicBezTo>
                    <a:pt x="1" y="1080"/>
                    <a:pt x="286" y="1517"/>
                    <a:pt x="705" y="1517"/>
                  </a:cubicBezTo>
                  <a:lnTo>
                    <a:pt x="8645" y="1517"/>
                  </a:lnTo>
                  <a:cubicBezTo>
                    <a:pt x="9082" y="1517"/>
                    <a:pt x="9368" y="1053"/>
                    <a:pt x="9162" y="660"/>
                  </a:cubicBezTo>
                  <a:cubicBezTo>
                    <a:pt x="9046" y="437"/>
                    <a:pt x="8931" y="214"/>
                    <a:pt x="88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74"/>
          <p:cNvGrpSpPr/>
          <p:nvPr/>
        </p:nvGrpSpPr>
        <p:grpSpPr>
          <a:xfrm>
            <a:off x="2170883" y="2246342"/>
            <a:ext cx="527961" cy="515202"/>
            <a:chOff x="2170883" y="2322542"/>
            <a:chExt cx="527961" cy="515202"/>
          </a:xfrm>
        </p:grpSpPr>
        <p:sp>
          <p:nvSpPr>
            <p:cNvPr id="1201" name="Google Shape;1201;p74"/>
            <p:cNvSpPr/>
            <p:nvPr/>
          </p:nvSpPr>
          <p:spPr>
            <a:xfrm>
              <a:off x="2582889" y="2322542"/>
              <a:ext cx="115955" cy="110658"/>
            </a:xfrm>
            <a:custGeom>
              <a:rect b="b" l="l" r="r" t="t"/>
              <a:pathLst>
                <a:path extrusionOk="0" h="4241" w="4444">
                  <a:moveTo>
                    <a:pt x="1598" y="0"/>
                  </a:moveTo>
                  <a:cubicBezTo>
                    <a:pt x="1062" y="0"/>
                    <a:pt x="527" y="203"/>
                    <a:pt x="117" y="609"/>
                  </a:cubicBezTo>
                  <a:lnTo>
                    <a:pt x="1" y="734"/>
                  </a:lnTo>
                  <a:lnTo>
                    <a:pt x="3507" y="4240"/>
                  </a:lnTo>
                  <a:lnTo>
                    <a:pt x="3632" y="4115"/>
                  </a:lnTo>
                  <a:cubicBezTo>
                    <a:pt x="4443" y="3303"/>
                    <a:pt x="4443" y="1974"/>
                    <a:pt x="3632" y="1162"/>
                  </a:cubicBezTo>
                  <a:lnTo>
                    <a:pt x="3079" y="609"/>
                  </a:lnTo>
                  <a:cubicBezTo>
                    <a:pt x="2668" y="203"/>
                    <a:pt x="2133" y="0"/>
                    <a:pt x="1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4"/>
            <p:cNvSpPr/>
            <p:nvPr/>
          </p:nvSpPr>
          <p:spPr>
            <a:xfrm>
              <a:off x="2170883" y="2753466"/>
              <a:ext cx="85923" cy="84279"/>
            </a:xfrm>
            <a:custGeom>
              <a:rect b="b" l="l" r="r" t="t"/>
              <a:pathLst>
                <a:path extrusionOk="0" h="3230" w="3293">
                  <a:moveTo>
                    <a:pt x="456" y="0"/>
                  </a:moveTo>
                  <a:cubicBezTo>
                    <a:pt x="384" y="27"/>
                    <a:pt x="304" y="72"/>
                    <a:pt x="250" y="134"/>
                  </a:cubicBezTo>
                  <a:cubicBezTo>
                    <a:pt x="1" y="375"/>
                    <a:pt x="1" y="768"/>
                    <a:pt x="250" y="1008"/>
                  </a:cubicBezTo>
                  <a:lnTo>
                    <a:pt x="2284" y="3051"/>
                  </a:lnTo>
                  <a:cubicBezTo>
                    <a:pt x="2400" y="3167"/>
                    <a:pt x="2561" y="3230"/>
                    <a:pt x="2721" y="3230"/>
                  </a:cubicBezTo>
                  <a:cubicBezTo>
                    <a:pt x="2882" y="3230"/>
                    <a:pt x="3034" y="3167"/>
                    <a:pt x="3159" y="3051"/>
                  </a:cubicBezTo>
                  <a:cubicBezTo>
                    <a:pt x="3221" y="2989"/>
                    <a:pt x="3266" y="2918"/>
                    <a:pt x="3292" y="2837"/>
                  </a:cubicBezTo>
                  <a:lnTo>
                    <a:pt x="4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4"/>
            <p:cNvSpPr/>
            <p:nvPr/>
          </p:nvSpPr>
          <p:spPr>
            <a:xfrm>
              <a:off x="2278647" y="2460156"/>
              <a:ext cx="271440" cy="271675"/>
            </a:xfrm>
            <a:custGeom>
              <a:rect b="b" l="l" r="r" t="t"/>
              <a:pathLst>
                <a:path extrusionOk="0" h="10412" w="10403">
                  <a:moveTo>
                    <a:pt x="6440" y="3715"/>
                  </a:moveTo>
                  <a:cubicBezTo>
                    <a:pt x="6681" y="3715"/>
                    <a:pt x="6907" y="3854"/>
                    <a:pt x="7013" y="4087"/>
                  </a:cubicBezTo>
                  <a:cubicBezTo>
                    <a:pt x="7147" y="4399"/>
                    <a:pt x="7004" y="4765"/>
                    <a:pt x="6692" y="4907"/>
                  </a:cubicBezTo>
                  <a:lnTo>
                    <a:pt x="6344" y="5050"/>
                  </a:lnTo>
                  <a:cubicBezTo>
                    <a:pt x="6415" y="5148"/>
                    <a:pt x="6451" y="5273"/>
                    <a:pt x="6451" y="5389"/>
                  </a:cubicBezTo>
                  <a:cubicBezTo>
                    <a:pt x="6442" y="5639"/>
                    <a:pt x="6299" y="5853"/>
                    <a:pt x="6085" y="5951"/>
                  </a:cubicBezTo>
                  <a:lnTo>
                    <a:pt x="4337" y="6736"/>
                  </a:lnTo>
                  <a:cubicBezTo>
                    <a:pt x="4256" y="6772"/>
                    <a:pt x="4176" y="6790"/>
                    <a:pt x="4087" y="6790"/>
                  </a:cubicBezTo>
                  <a:cubicBezTo>
                    <a:pt x="3855" y="6790"/>
                    <a:pt x="3623" y="6656"/>
                    <a:pt x="3525" y="6424"/>
                  </a:cubicBezTo>
                  <a:cubicBezTo>
                    <a:pt x="3382" y="6112"/>
                    <a:pt x="3525" y="5746"/>
                    <a:pt x="3837" y="5603"/>
                  </a:cubicBezTo>
                  <a:lnTo>
                    <a:pt x="4435" y="5336"/>
                  </a:lnTo>
                  <a:cubicBezTo>
                    <a:pt x="4363" y="5238"/>
                    <a:pt x="4319" y="5113"/>
                    <a:pt x="4328" y="4979"/>
                  </a:cubicBezTo>
                  <a:cubicBezTo>
                    <a:pt x="4328" y="4738"/>
                    <a:pt x="4470" y="4515"/>
                    <a:pt x="4693" y="4417"/>
                  </a:cubicBezTo>
                  <a:lnTo>
                    <a:pt x="6192" y="3766"/>
                  </a:lnTo>
                  <a:cubicBezTo>
                    <a:pt x="6274" y="3732"/>
                    <a:pt x="6358" y="3715"/>
                    <a:pt x="6440" y="3715"/>
                  </a:cubicBezTo>
                  <a:close/>
                  <a:moveTo>
                    <a:pt x="5059" y="1"/>
                  </a:moveTo>
                  <a:lnTo>
                    <a:pt x="1" y="5068"/>
                  </a:lnTo>
                  <a:lnTo>
                    <a:pt x="5345" y="10412"/>
                  </a:lnTo>
                  <a:lnTo>
                    <a:pt x="10403" y="5345"/>
                  </a:lnTo>
                  <a:lnTo>
                    <a:pt x="5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4"/>
            <p:cNvSpPr/>
            <p:nvPr/>
          </p:nvSpPr>
          <p:spPr>
            <a:xfrm>
              <a:off x="2433456" y="2344956"/>
              <a:ext cx="231858" cy="231858"/>
            </a:xfrm>
            <a:custGeom>
              <a:rect b="b" l="l" r="r" t="t"/>
              <a:pathLst>
                <a:path extrusionOk="0" h="8886" w="8886">
                  <a:moveTo>
                    <a:pt x="5026" y="3245"/>
                  </a:moveTo>
                  <a:cubicBezTo>
                    <a:pt x="5184" y="3245"/>
                    <a:pt x="5340" y="3305"/>
                    <a:pt x="5460" y="3426"/>
                  </a:cubicBezTo>
                  <a:cubicBezTo>
                    <a:pt x="5701" y="3667"/>
                    <a:pt x="5701" y="4059"/>
                    <a:pt x="5469" y="4300"/>
                  </a:cubicBezTo>
                  <a:cubicBezTo>
                    <a:pt x="5701" y="4541"/>
                    <a:pt x="5701" y="4933"/>
                    <a:pt x="5460" y="5174"/>
                  </a:cubicBezTo>
                  <a:cubicBezTo>
                    <a:pt x="5344" y="5290"/>
                    <a:pt x="5184" y="5353"/>
                    <a:pt x="5023" y="5353"/>
                  </a:cubicBezTo>
                  <a:cubicBezTo>
                    <a:pt x="4871" y="5353"/>
                    <a:pt x="4711" y="5290"/>
                    <a:pt x="4586" y="5174"/>
                  </a:cubicBezTo>
                  <a:cubicBezTo>
                    <a:pt x="4470" y="5290"/>
                    <a:pt x="4309" y="5353"/>
                    <a:pt x="4158" y="5353"/>
                  </a:cubicBezTo>
                  <a:cubicBezTo>
                    <a:pt x="3997" y="5353"/>
                    <a:pt x="3837" y="5290"/>
                    <a:pt x="3721" y="5174"/>
                  </a:cubicBezTo>
                  <a:cubicBezTo>
                    <a:pt x="3480" y="4933"/>
                    <a:pt x="3480" y="4541"/>
                    <a:pt x="3712" y="4300"/>
                  </a:cubicBezTo>
                  <a:cubicBezTo>
                    <a:pt x="3480" y="4059"/>
                    <a:pt x="3480" y="3667"/>
                    <a:pt x="3721" y="3426"/>
                  </a:cubicBezTo>
                  <a:cubicBezTo>
                    <a:pt x="3841" y="3305"/>
                    <a:pt x="3997" y="3245"/>
                    <a:pt x="4153" y="3245"/>
                  </a:cubicBezTo>
                  <a:cubicBezTo>
                    <a:pt x="4309" y="3245"/>
                    <a:pt x="4465" y="3305"/>
                    <a:pt x="4586" y="3426"/>
                  </a:cubicBezTo>
                  <a:cubicBezTo>
                    <a:pt x="4711" y="3305"/>
                    <a:pt x="4869" y="3245"/>
                    <a:pt x="5026" y="3245"/>
                  </a:cubicBezTo>
                  <a:close/>
                  <a:moveTo>
                    <a:pt x="3819" y="0"/>
                  </a:moveTo>
                  <a:cubicBezTo>
                    <a:pt x="3640" y="0"/>
                    <a:pt x="3480" y="71"/>
                    <a:pt x="3346" y="196"/>
                  </a:cubicBezTo>
                  <a:lnTo>
                    <a:pt x="0" y="3542"/>
                  </a:lnTo>
                  <a:lnTo>
                    <a:pt x="5344" y="8885"/>
                  </a:lnTo>
                  <a:lnTo>
                    <a:pt x="8690" y="5540"/>
                  </a:lnTo>
                  <a:cubicBezTo>
                    <a:pt x="8823" y="5415"/>
                    <a:pt x="8886" y="5246"/>
                    <a:pt x="8886" y="5067"/>
                  </a:cubicBezTo>
                  <a:cubicBezTo>
                    <a:pt x="8886" y="4889"/>
                    <a:pt x="8823" y="4719"/>
                    <a:pt x="8690" y="4594"/>
                  </a:cubicBezTo>
                  <a:lnTo>
                    <a:pt x="4292" y="196"/>
                  </a:lnTo>
                  <a:cubicBezTo>
                    <a:pt x="4167" y="71"/>
                    <a:pt x="3997" y="0"/>
                    <a:pt x="3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4"/>
            <p:cNvSpPr/>
            <p:nvPr/>
          </p:nvSpPr>
          <p:spPr>
            <a:xfrm>
              <a:off x="2180668" y="2615200"/>
              <a:ext cx="214637" cy="212080"/>
            </a:xfrm>
            <a:custGeom>
              <a:rect b="b" l="l" r="r" t="t"/>
              <a:pathLst>
                <a:path extrusionOk="0" h="8128" w="8226">
                  <a:moveTo>
                    <a:pt x="3569" y="3165"/>
                  </a:moveTo>
                  <a:cubicBezTo>
                    <a:pt x="3727" y="3165"/>
                    <a:pt x="3885" y="3225"/>
                    <a:pt x="4006" y="3346"/>
                  </a:cubicBezTo>
                  <a:lnTo>
                    <a:pt x="4871" y="4220"/>
                  </a:lnTo>
                  <a:cubicBezTo>
                    <a:pt x="5112" y="4461"/>
                    <a:pt x="5112" y="4853"/>
                    <a:pt x="4871" y="5094"/>
                  </a:cubicBezTo>
                  <a:cubicBezTo>
                    <a:pt x="4746" y="5210"/>
                    <a:pt x="4595" y="5273"/>
                    <a:pt x="4434" y="5273"/>
                  </a:cubicBezTo>
                  <a:cubicBezTo>
                    <a:pt x="4273" y="5273"/>
                    <a:pt x="4113" y="5210"/>
                    <a:pt x="3997" y="5094"/>
                  </a:cubicBezTo>
                  <a:lnTo>
                    <a:pt x="3132" y="4220"/>
                  </a:lnTo>
                  <a:cubicBezTo>
                    <a:pt x="2882" y="3979"/>
                    <a:pt x="2882" y="3587"/>
                    <a:pt x="3132" y="3346"/>
                  </a:cubicBezTo>
                  <a:cubicBezTo>
                    <a:pt x="3252" y="3225"/>
                    <a:pt x="3410" y="3165"/>
                    <a:pt x="3569" y="3165"/>
                  </a:cubicBezTo>
                  <a:close/>
                  <a:moveTo>
                    <a:pt x="2882" y="0"/>
                  </a:moveTo>
                  <a:lnTo>
                    <a:pt x="366" y="2507"/>
                  </a:lnTo>
                  <a:cubicBezTo>
                    <a:pt x="0" y="2873"/>
                    <a:pt x="0" y="3471"/>
                    <a:pt x="366" y="3836"/>
                  </a:cubicBezTo>
                  <a:lnTo>
                    <a:pt x="4380" y="7851"/>
                  </a:lnTo>
                  <a:cubicBezTo>
                    <a:pt x="4559" y="8029"/>
                    <a:pt x="4800" y="8127"/>
                    <a:pt x="5050" y="8127"/>
                  </a:cubicBezTo>
                  <a:cubicBezTo>
                    <a:pt x="5299" y="8127"/>
                    <a:pt x="5540" y="8029"/>
                    <a:pt x="5710" y="7851"/>
                  </a:cubicBezTo>
                  <a:lnTo>
                    <a:pt x="8225" y="5344"/>
                  </a:lnTo>
                  <a:lnTo>
                    <a:pt x="28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74"/>
          <p:cNvSpPr/>
          <p:nvPr/>
        </p:nvSpPr>
        <p:spPr>
          <a:xfrm>
            <a:off x="2811019" y="2243394"/>
            <a:ext cx="466038" cy="521172"/>
          </a:xfrm>
          <a:custGeom>
            <a:rect b="b" l="l" r="r" t="t"/>
            <a:pathLst>
              <a:path extrusionOk="0" h="19974" w="17861">
                <a:moveTo>
                  <a:pt x="9002" y="6485"/>
                </a:moveTo>
                <a:lnTo>
                  <a:pt x="10349" y="7181"/>
                </a:lnTo>
                <a:cubicBezTo>
                  <a:pt x="10349" y="7217"/>
                  <a:pt x="10643" y="10294"/>
                  <a:pt x="10643" y="10294"/>
                </a:cubicBezTo>
                <a:lnTo>
                  <a:pt x="8779" y="8617"/>
                </a:lnTo>
                <a:lnTo>
                  <a:pt x="9002" y="6485"/>
                </a:lnTo>
                <a:close/>
                <a:moveTo>
                  <a:pt x="8618" y="10054"/>
                </a:moveTo>
                <a:lnTo>
                  <a:pt x="10474" y="11722"/>
                </a:lnTo>
                <a:lnTo>
                  <a:pt x="8047" y="15371"/>
                </a:lnTo>
                <a:lnTo>
                  <a:pt x="8618" y="10054"/>
                </a:lnTo>
                <a:close/>
                <a:moveTo>
                  <a:pt x="10920" y="13158"/>
                </a:moveTo>
                <a:lnTo>
                  <a:pt x="11339" y="17565"/>
                </a:lnTo>
                <a:lnTo>
                  <a:pt x="9466" y="15344"/>
                </a:lnTo>
                <a:lnTo>
                  <a:pt x="10920" y="13158"/>
                </a:lnTo>
                <a:close/>
                <a:moveTo>
                  <a:pt x="8797" y="16370"/>
                </a:moveTo>
                <a:lnTo>
                  <a:pt x="10848" y="18796"/>
                </a:lnTo>
                <a:lnTo>
                  <a:pt x="7681" y="18796"/>
                </a:lnTo>
                <a:lnTo>
                  <a:pt x="7780" y="17895"/>
                </a:lnTo>
                <a:cubicBezTo>
                  <a:pt x="7780" y="17895"/>
                  <a:pt x="8797" y="16370"/>
                  <a:pt x="8797" y="16370"/>
                </a:cubicBezTo>
                <a:close/>
                <a:moveTo>
                  <a:pt x="1886" y="1"/>
                </a:moveTo>
                <a:cubicBezTo>
                  <a:pt x="1706" y="1"/>
                  <a:pt x="1532" y="92"/>
                  <a:pt x="1437" y="258"/>
                </a:cubicBezTo>
                <a:lnTo>
                  <a:pt x="90" y="2587"/>
                </a:lnTo>
                <a:cubicBezTo>
                  <a:pt x="0" y="2747"/>
                  <a:pt x="0" y="2944"/>
                  <a:pt x="90" y="3104"/>
                </a:cubicBezTo>
                <a:lnTo>
                  <a:pt x="473" y="3755"/>
                </a:lnTo>
                <a:cubicBezTo>
                  <a:pt x="1160" y="4960"/>
                  <a:pt x="2445" y="5700"/>
                  <a:pt x="3828" y="5700"/>
                </a:cubicBezTo>
                <a:lnTo>
                  <a:pt x="4586" y="5700"/>
                </a:lnTo>
                <a:cubicBezTo>
                  <a:pt x="4764" y="5700"/>
                  <a:pt x="4943" y="5602"/>
                  <a:pt x="5032" y="5441"/>
                </a:cubicBezTo>
                <a:lnTo>
                  <a:pt x="5478" y="4674"/>
                </a:lnTo>
                <a:cubicBezTo>
                  <a:pt x="5478" y="4674"/>
                  <a:pt x="5487" y="4674"/>
                  <a:pt x="5487" y="4683"/>
                </a:cubicBezTo>
                <a:lnTo>
                  <a:pt x="7887" y="5914"/>
                </a:lnTo>
                <a:lnTo>
                  <a:pt x="6450" y="19314"/>
                </a:lnTo>
                <a:cubicBezTo>
                  <a:pt x="6432" y="19483"/>
                  <a:pt x="6486" y="19644"/>
                  <a:pt x="6593" y="19769"/>
                </a:cubicBezTo>
                <a:cubicBezTo>
                  <a:pt x="6700" y="19893"/>
                  <a:pt x="6861" y="19965"/>
                  <a:pt x="7030" y="19974"/>
                </a:cubicBezTo>
                <a:lnTo>
                  <a:pt x="12106" y="19974"/>
                </a:lnTo>
                <a:cubicBezTo>
                  <a:pt x="12294" y="19965"/>
                  <a:pt x="12481" y="19867"/>
                  <a:pt x="12588" y="19715"/>
                </a:cubicBezTo>
                <a:cubicBezTo>
                  <a:pt x="12668" y="19599"/>
                  <a:pt x="12704" y="19456"/>
                  <a:pt x="12686" y="19314"/>
                </a:cubicBezTo>
                <a:lnTo>
                  <a:pt x="11580" y="7814"/>
                </a:lnTo>
                <a:lnTo>
                  <a:pt x="11580" y="7814"/>
                </a:lnTo>
                <a:lnTo>
                  <a:pt x="15809" y="9991"/>
                </a:lnTo>
                <a:lnTo>
                  <a:pt x="15809" y="11784"/>
                </a:lnTo>
                <a:cubicBezTo>
                  <a:pt x="15309" y="12016"/>
                  <a:pt x="14961" y="12525"/>
                  <a:pt x="14961" y="13113"/>
                </a:cubicBezTo>
                <a:cubicBezTo>
                  <a:pt x="14961" y="13907"/>
                  <a:pt x="15612" y="14559"/>
                  <a:pt x="16406" y="14559"/>
                </a:cubicBezTo>
                <a:cubicBezTo>
                  <a:pt x="17209" y="14559"/>
                  <a:pt x="17860" y="13907"/>
                  <a:pt x="17860" y="13113"/>
                </a:cubicBezTo>
                <a:cubicBezTo>
                  <a:pt x="17860" y="12525"/>
                  <a:pt x="17512" y="12016"/>
                  <a:pt x="17013" y="11784"/>
                </a:cubicBezTo>
                <a:lnTo>
                  <a:pt x="17013" y="9625"/>
                </a:lnTo>
                <a:cubicBezTo>
                  <a:pt x="17013" y="9402"/>
                  <a:pt x="16879" y="9197"/>
                  <a:pt x="16683" y="9090"/>
                </a:cubicBezTo>
                <a:lnTo>
                  <a:pt x="6076" y="3639"/>
                </a:lnTo>
                <a:lnTo>
                  <a:pt x="6379" y="3104"/>
                </a:lnTo>
                <a:cubicBezTo>
                  <a:pt x="6450" y="2988"/>
                  <a:pt x="6468" y="2845"/>
                  <a:pt x="6432" y="2712"/>
                </a:cubicBezTo>
                <a:cubicBezTo>
                  <a:pt x="6397" y="2587"/>
                  <a:pt x="6308" y="2471"/>
                  <a:pt x="6192" y="2399"/>
                </a:cubicBezTo>
                <a:lnTo>
                  <a:pt x="2150" y="71"/>
                </a:lnTo>
                <a:cubicBezTo>
                  <a:pt x="2067" y="23"/>
                  <a:pt x="1976" y="1"/>
                  <a:pt x="18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74"/>
          <p:cNvGrpSpPr/>
          <p:nvPr/>
        </p:nvGrpSpPr>
        <p:grpSpPr>
          <a:xfrm>
            <a:off x="3396673" y="2243368"/>
            <a:ext cx="520290" cy="521203"/>
            <a:chOff x="3396673" y="2319568"/>
            <a:chExt cx="520290" cy="521203"/>
          </a:xfrm>
        </p:grpSpPr>
        <p:sp>
          <p:nvSpPr>
            <p:cNvPr id="1208" name="Google Shape;1208;p74"/>
            <p:cNvSpPr/>
            <p:nvPr/>
          </p:nvSpPr>
          <p:spPr>
            <a:xfrm>
              <a:off x="3570791" y="2493451"/>
              <a:ext cx="46132" cy="46105"/>
            </a:xfrm>
            <a:custGeom>
              <a:rect b="b" l="l" r="r" t="t"/>
              <a:pathLst>
                <a:path extrusionOk="0" h="1767" w="1768">
                  <a:moveTo>
                    <a:pt x="884" y="1"/>
                  </a:moveTo>
                  <a:cubicBezTo>
                    <a:pt x="393" y="1"/>
                    <a:pt x="1" y="393"/>
                    <a:pt x="1" y="884"/>
                  </a:cubicBezTo>
                  <a:cubicBezTo>
                    <a:pt x="1" y="1374"/>
                    <a:pt x="393" y="1767"/>
                    <a:pt x="884" y="1767"/>
                  </a:cubicBezTo>
                  <a:cubicBezTo>
                    <a:pt x="1366" y="1767"/>
                    <a:pt x="1767" y="1374"/>
                    <a:pt x="1767" y="884"/>
                  </a:cubicBezTo>
                  <a:cubicBezTo>
                    <a:pt x="1767" y="393"/>
                    <a:pt x="1366" y="1"/>
                    <a:pt x="8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4"/>
            <p:cNvSpPr/>
            <p:nvPr/>
          </p:nvSpPr>
          <p:spPr>
            <a:xfrm>
              <a:off x="3622011" y="2320742"/>
              <a:ext cx="97560" cy="136412"/>
            </a:xfrm>
            <a:custGeom>
              <a:rect b="b" l="l" r="r" t="t"/>
              <a:pathLst>
                <a:path extrusionOk="0" h="5228" w="3739">
                  <a:moveTo>
                    <a:pt x="0" y="0"/>
                  </a:moveTo>
                  <a:lnTo>
                    <a:pt x="0" y="0"/>
                  </a:lnTo>
                  <a:cubicBezTo>
                    <a:pt x="321" y="1695"/>
                    <a:pt x="330" y="3408"/>
                    <a:pt x="36" y="5103"/>
                  </a:cubicBezTo>
                  <a:cubicBezTo>
                    <a:pt x="116" y="5139"/>
                    <a:pt x="197" y="5183"/>
                    <a:pt x="277" y="5228"/>
                  </a:cubicBezTo>
                  <a:cubicBezTo>
                    <a:pt x="1660" y="4282"/>
                    <a:pt x="2828" y="3078"/>
                    <a:pt x="3738" y="1651"/>
                  </a:cubicBezTo>
                  <a:cubicBezTo>
                    <a:pt x="2694" y="785"/>
                    <a:pt x="1410" y="1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4"/>
            <p:cNvSpPr/>
            <p:nvPr/>
          </p:nvSpPr>
          <p:spPr>
            <a:xfrm>
              <a:off x="3602676" y="2581436"/>
              <a:ext cx="109432" cy="132237"/>
            </a:xfrm>
            <a:custGeom>
              <a:rect b="b" l="l" r="r" t="t"/>
              <a:pathLst>
                <a:path extrusionOk="0" h="5068" w="4194">
                  <a:moveTo>
                    <a:pt x="572" y="1"/>
                  </a:moveTo>
                  <a:cubicBezTo>
                    <a:pt x="483" y="36"/>
                    <a:pt x="402" y="63"/>
                    <a:pt x="313" y="81"/>
                  </a:cubicBezTo>
                  <a:cubicBezTo>
                    <a:pt x="1" y="1740"/>
                    <a:pt x="28" y="3409"/>
                    <a:pt x="384" y="5068"/>
                  </a:cubicBezTo>
                  <a:cubicBezTo>
                    <a:pt x="1803" y="4925"/>
                    <a:pt x="3114" y="4399"/>
                    <a:pt x="4194" y="3587"/>
                  </a:cubicBezTo>
                  <a:cubicBezTo>
                    <a:pt x="2775" y="2615"/>
                    <a:pt x="1562" y="1410"/>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4"/>
            <p:cNvSpPr/>
            <p:nvPr/>
          </p:nvSpPr>
          <p:spPr>
            <a:xfrm>
              <a:off x="3658776" y="2398029"/>
              <a:ext cx="132028" cy="107162"/>
            </a:xfrm>
            <a:custGeom>
              <a:rect b="b" l="l" r="r" t="t"/>
              <a:pathLst>
                <a:path extrusionOk="0" h="4107" w="5060">
                  <a:moveTo>
                    <a:pt x="3578" y="0"/>
                  </a:moveTo>
                  <a:cubicBezTo>
                    <a:pt x="2606" y="1427"/>
                    <a:pt x="1410" y="2641"/>
                    <a:pt x="1" y="3631"/>
                  </a:cubicBezTo>
                  <a:cubicBezTo>
                    <a:pt x="28" y="3711"/>
                    <a:pt x="54" y="3800"/>
                    <a:pt x="81" y="3890"/>
                  </a:cubicBezTo>
                  <a:cubicBezTo>
                    <a:pt x="846" y="4034"/>
                    <a:pt x="1614" y="4106"/>
                    <a:pt x="2384" y="4106"/>
                  </a:cubicBezTo>
                  <a:cubicBezTo>
                    <a:pt x="3276" y="4106"/>
                    <a:pt x="4169" y="4010"/>
                    <a:pt x="5059" y="3818"/>
                  </a:cubicBezTo>
                  <a:cubicBezTo>
                    <a:pt x="4925" y="2391"/>
                    <a:pt x="4399" y="108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4"/>
            <p:cNvSpPr/>
            <p:nvPr/>
          </p:nvSpPr>
          <p:spPr>
            <a:xfrm>
              <a:off x="3653192" y="2544906"/>
              <a:ext cx="136438" cy="97560"/>
            </a:xfrm>
            <a:custGeom>
              <a:rect b="b" l="l" r="r" t="t"/>
              <a:pathLst>
                <a:path extrusionOk="0" h="3739" w="5229">
                  <a:moveTo>
                    <a:pt x="5228" y="0"/>
                  </a:moveTo>
                  <a:cubicBezTo>
                    <a:pt x="4354" y="161"/>
                    <a:pt x="3471" y="250"/>
                    <a:pt x="2597" y="250"/>
                  </a:cubicBezTo>
                  <a:cubicBezTo>
                    <a:pt x="1767" y="250"/>
                    <a:pt x="946" y="170"/>
                    <a:pt x="126" y="27"/>
                  </a:cubicBezTo>
                  <a:cubicBezTo>
                    <a:pt x="90" y="107"/>
                    <a:pt x="45" y="187"/>
                    <a:pt x="1" y="268"/>
                  </a:cubicBezTo>
                  <a:cubicBezTo>
                    <a:pt x="946" y="1659"/>
                    <a:pt x="2151" y="2819"/>
                    <a:pt x="3569" y="3738"/>
                  </a:cubicBezTo>
                  <a:cubicBezTo>
                    <a:pt x="4435" y="2685"/>
                    <a:pt x="5023" y="1410"/>
                    <a:pt x="5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4"/>
            <p:cNvSpPr/>
            <p:nvPr/>
          </p:nvSpPr>
          <p:spPr>
            <a:xfrm>
              <a:off x="3396673" y="2527867"/>
              <a:ext cx="132237" cy="107136"/>
            </a:xfrm>
            <a:custGeom>
              <a:rect b="b" l="l" r="r" t="t"/>
              <a:pathLst>
                <a:path extrusionOk="0" h="4106" w="5068">
                  <a:moveTo>
                    <a:pt x="2691" y="0"/>
                  </a:moveTo>
                  <a:cubicBezTo>
                    <a:pt x="1794" y="0"/>
                    <a:pt x="896" y="99"/>
                    <a:pt x="1" y="296"/>
                  </a:cubicBezTo>
                  <a:cubicBezTo>
                    <a:pt x="144" y="1715"/>
                    <a:pt x="670" y="3026"/>
                    <a:pt x="1482" y="4106"/>
                  </a:cubicBezTo>
                  <a:cubicBezTo>
                    <a:pt x="2454" y="2678"/>
                    <a:pt x="3658" y="1465"/>
                    <a:pt x="5068" y="475"/>
                  </a:cubicBezTo>
                  <a:cubicBezTo>
                    <a:pt x="5032" y="394"/>
                    <a:pt x="5005" y="305"/>
                    <a:pt x="4988" y="216"/>
                  </a:cubicBezTo>
                  <a:cubicBezTo>
                    <a:pt x="4223" y="72"/>
                    <a:pt x="3457" y="0"/>
                    <a:pt x="2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4"/>
            <p:cNvSpPr/>
            <p:nvPr/>
          </p:nvSpPr>
          <p:spPr>
            <a:xfrm>
              <a:off x="3475369" y="2319568"/>
              <a:ext cx="109641" cy="132002"/>
            </a:xfrm>
            <a:custGeom>
              <a:rect b="b" l="l" r="r" t="t"/>
              <a:pathLst>
                <a:path extrusionOk="0" h="5059" w="4202">
                  <a:moveTo>
                    <a:pt x="3809" y="1"/>
                  </a:moveTo>
                  <a:cubicBezTo>
                    <a:pt x="2391" y="134"/>
                    <a:pt x="1080" y="661"/>
                    <a:pt x="0" y="1473"/>
                  </a:cubicBezTo>
                  <a:cubicBezTo>
                    <a:pt x="1427" y="2454"/>
                    <a:pt x="2641" y="3649"/>
                    <a:pt x="3622" y="5059"/>
                  </a:cubicBezTo>
                  <a:cubicBezTo>
                    <a:pt x="3711" y="5032"/>
                    <a:pt x="3800" y="5005"/>
                    <a:pt x="3890" y="4979"/>
                  </a:cubicBezTo>
                  <a:cubicBezTo>
                    <a:pt x="4202" y="3328"/>
                    <a:pt x="4175" y="1651"/>
                    <a:pt x="38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4"/>
            <p:cNvSpPr/>
            <p:nvPr/>
          </p:nvSpPr>
          <p:spPr>
            <a:xfrm>
              <a:off x="3397848" y="2390801"/>
              <a:ext cx="136438" cy="97560"/>
            </a:xfrm>
            <a:custGeom>
              <a:rect b="b" l="l" r="r" t="t"/>
              <a:pathLst>
                <a:path extrusionOk="0" h="3739" w="5229">
                  <a:moveTo>
                    <a:pt x="1660" y="0"/>
                  </a:moveTo>
                  <a:cubicBezTo>
                    <a:pt x="794" y="1044"/>
                    <a:pt x="206" y="2329"/>
                    <a:pt x="0" y="3738"/>
                  </a:cubicBezTo>
                  <a:cubicBezTo>
                    <a:pt x="879" y="3572"/>
                    <a:pt x="1762" y="3489"/>
                    <a:pt x="2644" y="3489"/>
                  </a:cubicBezTo>
                  <a:cubicBezTo>
                    <a:pt x="3465" y="3489"/>
                    <a:pt x="4286" y="3561"/>
                    <a:pt x="5103" y="3703"/>
                  </a:cubicBezTo>
                  <a:cubicBezTo>
                    <a:pt x="5148" y="3622"/>
                    <a:pt x="5183" y="3542"/>
                    <a:pt x="5228" y="3462"/>
                  </a:cubicBezTo>
                  <a:cubicBezTo>
                    <a:pt x="4282" y="2079"/>
                    <a:pt x="3087" y="910"/>
                    <a:pt x="16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4"/>
            <p:cNvSpPr/>
            <p:nvPr/>
          </p:nvSpPr>
          <p:spPr>
            <a:xfrm>
              <a:off x="3467907" y="2575852"/>
              <a:ext cx="97560" cy="136673"/>
            </a:xfrm>
            <a:custGeom>
              <a:rect b="b" l="l" r="r" t="t"/>
              <a:pathLst>
                <a:path extrusionOk="0" h="5238" w="3739">
                  <a:moveTo>
                    <a:pt x="3471" y="1"/>
                  </a:moveTo>
                  <a:cubicBezTo>
                    <a:pt x="2079" y="955"/>
                    <a:pt x="919" y="2151"/>
                    <a:pt x="1" y="3578"/>
                  </a:cubicBezTo>
                  <a:cubicBezTo>
                    <a:pt x="1053" y="4443"/>
                    <a:pt x="2329" y="5032"/>
                    <a:pt x="3739" y="5237"/>
                  </a:cubicBezTo>
                  <a:cubicBezTo>
                    <a:pt x="3417" y="3533"/>
                    <a:pt x="3408" y="1829"/>
                    <a:pt x="3712" y="134"/>
                  </a:cubicBezTo>
                  <a:cubicBezTo>
                    <a:pt x="3623" y="90"/>
                    <a:pt x="3542" y="54"/>
                    <a:pt x="34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4"/>
            <p:cNvSpPr/>
            <p:nvPr/>
          </p:nvSpPr>
          <p:spPr>
            <a:xfrm>
              <a:off x="3794015" y="2369223"/>
              <a:ext cx="122713" cy="48610"/>
            </a:xfrm>
            <a:custGeom>
              <a:rect b="b" l="l" r="r" t="t"/>
              <a:pathLst>
                <a:path extrusionOk="0" h="1863" w="4703">
                  <a:moveTo>
                    <a:pt x="2909" y="0"/>
                  </a:moveTo>
                  <a:cubicBezTo>
                    <a:pt x="2804" y="0"/>
                    <a:pt x="2700" y="29"/>
                    <a:pt x="2606" y="87"/>
                  </a:cubicBezTo>
                  <a:lnTo>
                    <a:pt x="1794" y="578"/>
                  </a:lnTo>
                  <a:lnTo>
                    <a:pt x="982" y="87"/>
                  </a:lnTo>
                  <a:cubicBezTo>
                    <a:pt x="885" y="29"/>
                    <a:pt x="778" y="1"/>
                    <a:pt x="673" y="1"/>
                  </a:cubicBezTo>
                  <a:cubicBezTo>
                    <a:pt x="470" y="1"/>
                    <a:pt x="273" y="104"/>
                    <a:pt x="162" y="292"/>
                  </a:cubicBezTo>
                  <a:cubicBezTo>
                    <a:pt x="1" y="569"/>
                    <a:pt x="90" y="935"/>
                    <a:pt x="367" y="1104"/>
                  </a:cubicBezTo>
                  <a:lnTo>
                    <a:pt x="1491" y="1773"/>
                  </a:lnTo>
                  <a:cubicBezTo>
                    <a:pt x="1584" y="1831"/>
                    <a:pt x="1689" y="1860"/>
                    <a:pt x="1794" y="1860"/>
                  </a:cubicBezTo>
                  <a:cubicBezTo>
                    <a:pt x="1899" y="1860"/>
                    <a:pt x="2004" y="1831"/>
                    <a:pt x="2097" y="1773"/>
                  </a:cubicBezTo>
                  <a:lnTo>
                    <a:pt x="2909" y="1282"/>
                  </a:lnTo>
                  <a:lnTo>
                    <a:pt x="3721" y="1773"/>
                  </a:lnTo>
                  <a:cubicBezTo>
                    <a:pt x="3819" y="1836"/>
                    <a:pt x="3926" y="1862"/>
                    <a:pt x="4033" y="1862"/>
                  </a:cubicBezTo>
                  <a:cubicBezTo>
                    <a:pt x="4230" y="1862"/>
                    <a:pt x="4426" y="1755"/>
                    <a:pt x="4542" y="1568"/>
                  </a:cubicBezTo>
                  <a:cubicBezTo>
                    <a:pt x="4702" y="1291"/>
                    <a:pt x="4613" y="926"/>
                    <a:pt x="4337" y="756"/>
                  </a:cubicBezTo>
                  <a:lnTo>
                    <a:pt x="3213" y="87"/>
                  </a:lnTo>
                  <a:cubicBezTo>
                    <a:pt x="3119" y="29"/>
                    <a:pt x="3014" y="0"/>
                    <a:pt x="2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4"/>
            <p:cNvSpPr/>
            <p:nvPr/>
          </p:nvSpPr>
          <p:spPr>
            <a:xfrm>
              <a:off x="3830337" y="2447501"/>
              <a:ext cx="86627" cy="41331"/>
            </a:xfrm>
            <a:custGeom>
              <a:rect b="b" l="l" r="r" t="t"/>
              <a:pathLst>
                <a:path extrusionOk="0" h="1584" w="3320">
                  <a:moveTo>
                    <a:pt x="678" y="1"/>
                  </a:moveTo>
                  <a:cubicBezTo>
                    <a:pt x="473" y="1"/>
                    <a:pt x="274" y="106"/>
                    <a:pt x="161" y="290"/>
                  </a:cubicBezTo>
                  <a:cubicBezTo>
                    <a:pt x="1" y="575"/>
                    <a:pt x="90" y="932"/>
                    <a:pt x="366" y="1101"/>
                  </a:cubicBezTo>
                  <a:lnTo>
                    <a:pt x="1027" y="1494"/>
                  </a:lnTo>
                  <a:cubicBezTo>
                    <a:pt x="1120" y="1552"/>
                    <a:pt x="1225" y="1581"/>
                    <a:pt x="1330" y="1581"/>
                  </a:cubicBezTo>
                  <a:cubicBezTo>
                    <a:pt x="1435" y="1581"/>
                    <a:pt x="1540" y="1552"/>
                    <a:pt x="1633" y="1494"/>
                  </a:cubicBezTo>
                  <a:lnTo>
                    <a:pt x="1981" y="1289"/>
                  </a:lnTo>
                  <a:lnTo>
                    <a:pt x="2329" y="1494"/>
                  </a:lnTo>
                  <a:cubicBezTo>
                    <a:pt x="2427" y="1556"/>
                    <a:pt x="2534" y="1583"/>
                    <a:pt x="2641" y="1583"/>
                  </a:cubicBezTo>
                  <a:cubicBezTo>
                    <a:pt x="2838" y="1583"/>
                    <a:pt x="3034" y="1476"/>
                    <a:pt x="3150" y="1298"/>
                  </a:cubicBezTo>
                  <a:cubicBezTo>
                    <a:pt x="3319" y="1012"/>
                    <a:pt x="3221" y="646"/>
                    <a:pt x="2945" y="477"/>
                  </a:cubicBezTo>
                  <a:lnTo>
                    <a:pt x="2284" y="84"/>
                  </a:lnTo>
                  <a:cubicBezTo>
                    <a:pt x="2191" y="31"/>
                    <a:pt x="2086" y="4"/>
                    <a:pt x="1981" y="4"/>
                  </a:cubicBezTo>
                  <a:cubicBezTo>
                    <a:pt x="1876" y="4"/>
                    <a:pt x="1771" y="31"/>
                    <a:pt x="1678" y="84"/>
                  </a:cubicBezTo>
                  <a:lnTo>
                    <a:pt x="1330" y="299"/>
                  </a:lnTo>
                  <a:lnTo>
                    <a:pt x="982" y="84"/>
                  </a:lnTo>
                  <a:cubicBezTo>
                    <a:pt x="886" y="28"/>
                    <a:pt x="781" y="1"/>
                    <a:pt x="6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4"/>
            <p:cNvSpPr/>
            <p:nvPr/>
          </p:nvSpPr>
          <p:spPr>
            <a:xfrm>
              <a:off x="3848497" y="2533320"/>
              <a:ext cx="68232" cy="37443"/>
            </a:xfrm>
            <a:custGeom>
              <a:rect b="b" l="l" r="r" t="t"/>
              <a:pathLst>
                <a:path extrusionOk="0" h="1435" w="2615">
                  <a:moveTo>
                    <a:pt x="1522" y="0"/>
                  </a:moveTo>
                  <a:cubicBezTo>
                    <a:pt x="1414" y="0"/>
                    <a:pt x="1307" y="29"/>
                    <a:pt x="1214" y="87"/>
                  </a:cubicBezTo>
                  <a:lnTo>
                    <a:pt x="1098" y="150"/>
                  </a:lnTo>
                  <a:lnTo>
                    <a:pt x="982" y="87"/>
                  </a:lnTo>
                  <a:cubicBezTo>
                    <a:pt x="887" y="29"/>
                    <a:pt x="781" y="1"/>
                    <a:pt x="676" y="1"/>
                  </a:cubicBezTo>
                  <a:cubicBezTo>
                    <a:pt x="477" y="1"/>
                    <a:pt x="281" y="102"/>
                    <a:pt x="170" y="284"/>
                  </a:cubicBezTo>
                  <a:cubicBezTo>
                    <a:pt x="1" y="569"/>
                    <a:pt x="99" y="935"/>
                    <a:pt x="375" y="1104"/>
                  </a:cubicBezTo>
                  <a:lnTo>
                    <a:pt x="794" y="1354"/>
                  </a:lnTo>
                  <a:cubicBezTo>
                    <a:pt x="888" y="1408"/>
                    <a:pt x="993" y="1434"/>
                    <a:pt x="1099" y="1434"/>
                  </a:cubicBezTo>
                  <a:cubicBezTo>
                    <a:pt x="1205" y="1434"/>
                    <a:pt x="1312" y="1408"/>
                    <a:pt x="1410" y="1354"/>
                  </a:cubicBezTo>
                  <a:lnTo>
                    <a:pt x="1517" y="1283"/>
                  </a:lnTo>
                  <a:lnTo>
                    <a:pt x="1633" y="1354"/>
                  </a:lnTo>
                  <a:cubicBezTo>
                    <a:pt x="1731" y="1408"/>
                    <a:pt x="1838" y="1434"/>
                    <a:pt x="1945" y="1434"/>
                  </a:cubicBezTo>
                  <a:cubicBezTo>
                    <a:pt x="2142" y="1434"/>
                    <a:pt x="2338" y="1336"/>
                    <a:pt x="2454" y="1149"/>
                  </a:cubicBezTo>
                  <a:cubicBezTo>
                    <a:pt x="2614" y="872"/>
                    <a:pt x="2525" y="507"/>
                    <a:pt x="2249" y="337"/>
                  </a:cubicBezTo>
                  <a:lnTo>
                    <a:pt x="1829" y="87"/>
                  </a:lnTo>
                  <a:cubicBezTo>
                    <a:pt x="1736" y="29"/>
                    <a:pt x="1629" y="0"/>
                    <a:pt x="1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4"/>
            <p:cNvSpPr/>
            <p:nvPr/>
          </p:nvSpPr>
          <p:spPr>
            <a:xfrm>
              <a:off x="3830337" y="2611756"/>
              <a:ext cx="86627" cy="41174"/>
            </a:xfrm>
            <a:custGeom>
              <a:rect b="b" l="l" r="r" t="t"/>
              <a:pathLst>
                <a:path extrusionOk="0" h="1578" w="3320">
                  <a:moveTo>
                    <a:pt x="1981" y="1"/>
                  </a:moveTo>
                  <a:cubicBezTo>
                    <a:pt x="1876" y="1"/>
                    <a:pt x="1771" y="30"/>
                    <a:pt x="1678" y="88"/>
                  </a:cubicBezTo>
                  <a:lnTo>
                    <a:pt x="1330" y="293"/>
                  </a:lnTo>
                  <a:lnTo>
                    <a:pt x="982" y="88"/>
                  </a:lnTo>
                  <a:cubicBezTo>
                    <a:pt x="884" y="29"/>
                    <a:pt x="776" y="2"/>
                    <a:pt x="670" y="2"/>
                  </a:cubicBezTo>
                  <a:cubicBezTo>
                    <a:pt x="468" y="2"/>
                    <a:pt x="272" y="103"/>
                    <a:pt x="161" y="284"/>
                  </a:cubicBezTo>
                  <a:cubicBezTo>
                    <a:pt x="1" y="569"/>
                    <a:pt x="90" y="935"/>
                    <a:pt x="366" y="1105"/>
                  </a:cubicBezTo>
                  <a:lnTo>
                    <a:pt x="1027" y="1497"/>
                  </a:lnTo>
                  <a:cubicBezTo>
                    <a:pt x="1120" y="1551"/>
                    <a:pt x="1225" y="1577"/>
                    <a:pt x="1330" y="1577"/>
                  </a:cubicBezTo>
                  <a:cubicBezTo>
                    <a:pt x="1435" y="1577"/>
                    <a:pt x="1540" y="1551"/>
                    <a:pt x="1633" y="1497"/>
                  </a:cubicBezTo>
                  <a:lnTo>
                    <a:pt x="1981" y="1283"/>
                  </a:lnTo>
                  <a:lnTo>
                    <a:pt x="2329" y="1497"/>
                  </a:lnTo>
                  <a:cubicBezTo>
                    <a:pt x="2427" y="1551"/>
                    <a:pt x="2534" y="1577"/>
                    <a:pt x="2641" y="1577"/>
                  </a:cubicBezTo>
                  <a:cubicBezTo>
                    <a:pt x="2838" y="1577"/>
                    <a:pt x="3034" y="1479"/>
                    <a:pt x="3150" y="1292"/>
                  </a:cubicBezTo>
                  <a:cubicBezTo>
                    <a:pt x="3319" y="1007"/>
                    <a:pt x="3221" y="650"/>
                    <a:pt x="2945" y="480"/>
                  </a:cubicBezTo>
                  <a:lnTo>
                    <a:pt x="2284" y="88"/>
                  </a:lnTo>
                  <a:cubicBezTo>
                    <a:pt x="2191" y="30"/>
                    <a:pt x="2086" y="1"/>
                    <a:pt x="19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4"/>
            <p:cNvSpPr/>
            <p:nvPr/>
          </p:nvSpPr>
          <p:spPr>
            <a:xfrm>
              <a:off x="3794015" y="2691130"/>
              <a:ext cx="122948" cy="48558"/>
            </a:xfrm>
            <a:custGeom>
              <a:rect b="b" l="l" r="r" t="t"/>
              <a:pathLst>
                <a:path extrusionOk="0" h="1861" w="4712">
                  <a:moveTo>
                    <a:pt x="2909" y="1"/>
                  </a:moveTo>
                  <a:cubicBezTo>
                    <a:pt x="2804" y="1"/>
                    <a:pt x="2700" y="30"/>
                    <a:pt x="2606" y="88"/>
                  </a:cubicBezTo>
                  <a:lnTo>
                    <a:pt x="1794" y="578"/>
                  </a:lnTo>
                  <a:lnTo>
                    <a:pt x="982" y="88"/>
                  </a:lnTo>
                  <a:cubicBezTo>
                    <a:pt x="885" y="30"/>
                    <a:pt x="778" y="2"/>
                    <a:pt x="673" y="2"/>
                  </a:cubicBezTo>
                  <a:cubicBezTo>
                    <a:pt x="470" y="2"/>
                    <a:pt x="273" y="105"/>
                    <a:pt x="162" y="293"/>
                  </a:cubicBezTo>
                  <a:cubicBezTo>
                    <a:pt x="1" y="569"/>
                    <a:pt x="90" y="935"/>
                    <a:pt x="367" y="1105"/>
                  </a:cubicBezTo>
                  <a:lnTo>
                    <a:pt x="1491" y="1774"/>
                  </a:lnTo>
                  <a:cubicBezTo>
                    <a:pt x="1584" y="1832"/>
                    <a:pt x="1689" y="1861"/>
                    <a:pt x="1794" y="1861"/>
                  </a:cubicBezTo>
                  <a:cubicBezTo>
                    <a:pt x="1899" y="1861"/>
                    <a:pt x="2004" y="1832"/>
                    <a:pt x="2097" y="1774"/>
                  </a:cubicBezTo>
                  <a:lnTo>
                    <a:pt x="2909" y="1283"/>
                  </a:lnTo>
                  <a:lnTo>
                    <a:pt x="3721" y="1774"/>
                  </a:lnTo>
                  <a:cubicBezTo>
                    <a:pt x="3819" y="1827"/>
                    <a:pt x="3926" y="1854"/>
                    <a:pt x="4033" y="1854"/>
                  </a:cubicBezTo>
                  <a:cubicBezTo>
                    <a:pt x="4230" y="1854"/>
                    <a:pt x="4426" y="1756"/>
                    <a:pt x="4542" y="1569"/>
                  </a:cubicBezTo>
                  <a:cubicBezTo>
                    <a:pt x="4711" y="1292"/>
                    <a:pt x="4613" y="926"/>
                    <a:pt x="4337" y="757"/>
                  </a:cubicBezTo>
                  <a:lnTo>
                    <a:pt x="3213" y="88"/>
                  </a:lnTo>
                  <a:cubicBezTo>
                    <a:pt x="3119" y="30"/>
                    <a:pt x="3014" y="1"/>
                    <a:pt x="2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4"/>
            <p:cNvSpPr/>
            <p:nvPr/>
          </p:nvSpPr>
          <p:spPr>
            <a:xfrm>
              <a:off x="3448128" y="2704568"/>
              <a:ext cx="291218" cy="136203"/>
            </a:xfrm>
            <a:custGeom>
              <a:rect b="b" l="l" r="r" t="t"/>
              <a:pathLst>
                <a:path extrusionOk="0" h="5220" w="11161">
                  <a:moveTo>
                    <a:pt x="4407" y="2481"/>
                  </a:moveTo>
                  <a:cubicBezTo>
                    <a:pt x="4737" y="2481"/>
                    <a:pt x="4996" y="2740"/>
                    <a:pt x="4996" y="3061"/>
                  </a:cubicBezTo>
                  <a:cubicBezTo>
                    <a:pt x="4996" y="3391"/>
                    <a:pt x="4737" y="3650"/>
                    <a:pt x="4407" y="3650"/>
                  </a:cubicBezTo>
                  <a:cubicBezTo>
                    <a:pt x="4086" y="3650"/>
                    <a:pt x="3827" y="3391"/>
                    <a:pt x="3827" y="3061"/>
                  </a:cubicBezTo>
                  <a:cubicBezTo>
                    <a:pt x="3827" y="2740"/>
                    <a:pt x="4086" y="2481"/>
                    <a:pt x="4407" y="2481"/>
                  </a:cubicBezTo>
                  <a:close/>
                  <a:moveTo>
                    <a:pt x="6754" y="2481"/>
                  </a:moveTo>
                  <a:cubicBezTo>
                    <a:pt x="7075" y="2481"/>
                    <a:pt x="7333" y="2740"/>
                    <a:pt x="7333" y="3061"/>
                  </a:cubicBezTo>
                  <a:cubicBezTo>
                    <a:pt x="7333" y="3391"/>
                    <a:pt x="7075" y="3650"/>
                    <a:pt x="6754" y="3650"/>
                  </a:cubicBezTo>
                  <a:cubicBezTo>
                    <a:pt x="6432" y="3650"/>
                    <a:pt x="6165" y="3391"/>
                    <a:pt x="6165" y="3061"/>
                  </a:cubicBezTo>
                  <a:cubicBezTo>
                    <a:pt x="6165" y="2740"/>
                    <a:pt x="6432" y="2481"/>
                    <a:pt x="6754" y="2481"/>
                  </a:cubicBezTo>
                  <a:close/>
                  <a:moveTo>
                    <a:pt x="10554" y="1"/>
                  </a:moveTo>
                  <a:cubicBezTo>
                    <a:pt x="9100" y="1018"/>
                    <a:pt x="7369" y="1562"/>
                    <a:pt x="5558" y="1562"/>
                  </a:cubicBezTo>
                  <a:cubicBezTo>
                    <a:pt x="3792" y="1562"/>
                    <a:pt x="2106" y="1045"/>
                    <a:pt x="678" y="81"/>
                  </a:cubicBezTo>
                  <a:lnTo>
                    <a:pt x="36" y="4551"/>
                  </a:lnTo>
                  <a:cubicBezTo>
                    <a:pt x="0" y="4800"/>
                    <a:pt x="125" y="5050"/>
                    <a:pt x="375" y="5166"/>
                  </a:cubicBezTo>
                  <a:cubicBezTo>
                    <a:pt x="455" y="5202"/>
                    <a:pt x="544" y="5220"/>
                    <a:pt x="625" y="5220"/>
                  </a:cubicBezTo>
                  <a:lnTo>
                    <a:pt x="10536" y="5220"/>
                  </a:lnTo>
                  <a:cubicBezTo>
                    <a:pt x="10625" y="5220"/>
                    <a:pt x="10706" y="5202"/>
                    <a:pt x="10786" y="5166"/>
                  </a:cubicBezTo>
                  <a:cubicBezTo>
                    <a:pt x="11027" y="5050"/>
                    <a:pt x="11161" y="4800"/>
                    <a:pt x="11125" y="4560"/>
                  </a:cubicBezTo>
                  <a:lnTo>
                    <a:pt x="105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74"/>
          <p:cNvGrpSpPr/>
          <p:nvPr/>
        </p:nvGrpSpPr>
        <p:grpSpPr>
          <a:xfrm>
            <a:off x="4010743" y="2243368"/>
            <a:ext cx="512593" cy="520968"/>
            <a:chOff x="4010743" y="2319568"/>
            <a:chExt cx="512593" cy="520968"/>
          </a:xfrm>
        </p:grpSpPr>
        <p:sp>
          <p:nvSpPr>
            <p:cNvPr id="1224" name="Google Shape;1224;p74"/>
            <p:cNvSpPr/>
            <p:nvPr/>
          </p:nvSpPr>
          <p:spPr>
            <a:xfrm>
              <a:off x="4084298" y="2709473"/>
              <a:ext cx="52863" cy="51220"/>
            </a:xfrm>
            <a:custGeom>
              <a:rect b="b" l="l" r="r" t="t"/>
              <a:pathLst>
                <a:path extrusionOk="0" h="1963" w="2026">
                  <a:moveTo>
                    <a:pt x="1142" y="0"/>
                  </a:moveTo>
                  <a:lnTo>
                    <a:pt x="250" y="901"/>
                  </a:lnTo>
                  <a:cubicBezTo>
                    <a:pt x="1" y="1142"/>
                    <a:pt x="1" y="1535"/>
                    <a:pt x="250" y="1776"/>
                  </a:cubicBezTo>
                  <a:cubicBezTo>
                    <a:pt x="366" y="1900"/>
                    <a:pt x="527" y="1963"/>
                    <a:pt x="687" y="1963"/>
                  </a:cubicBezTo>
                  <a:cubicBezTo>
                    <a:pt x="848" y="1963"/>
                    <a:pt x="1000" y="1900"/>
                    <a:pt x="1125" y="1776"/>
                  </a:cubicBezTo>
                  <a:lnTo>
                    <a:pt x="2026" y="875"/>
                  </a:lnTo>
                  <a:lnTo>
                    <a:pt x="11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4"/>
            <p:cNvSpPr/>
            <p:nvPr/>
          </p:nvSpPr>
          <p:spPr>
            <a:xfrm>
              <a:off x="4175310" y="2680615"/>
              <a:ext cx="109197" cy="159921"/>
            </a:xfrm>
            <a:custGeom>
              <a:rect b="b" l="l" r="r" t="t"/>
              <a:pathLst>
                <a:path extrusionOk="0" h="6129" w="4185">
                  <a:moveTo>
                    <a:pt x="3123" y="0"/>
                  </a:moveTo>
                  <a:cubicBezTo>
                    <a:pt x="3123" y="0"/>
                    <a:pt x="161" y="2944"/>
                    <a:pt x="99" y="2971"/>
                  </a:cubicBezTo>
                  <a:lnTo>
                    <a:pt x="19" y="4193"/>
                  </a:lnTo>
                  <a:cubicBezTo>
                    <a:pt x="1" y="4371"/>
                    <a:pt x="72" y="4541"/>
                    <a:pt x="197" y="4666"/>
                  </a:cubicBezTo>
                  <a:lnTo>
                    <a:pt x="1473" y="5950"/>
                  </a:lnTo>
                  <a:cubicBezTo>
                    <a:pt x="1598" y="6066"/>
                    <a:pt x="1758" y="6129"/>
                    <a:pt x="1919" y="6129"/>
                  </a:cubicBezTo>
                  <a:cubicBezTo>
                    <a:pt x="2070" y="6129"/>
                    <a:pt x="2231" y="6066"/>
                    <a:pt x="2356" y="5950"/>
                  </a:cubicBezTo>
                  <a:lnTo>
                    <a:pt x="3819" y="4487"/>
                  </a:lnTo>
                  <a:cubicBezTo>
                    <a:pt x="3917" y="4380"/>
                    <a:pt x="3988" y="4238"/>
                    <a:pt x="3997" y="4095"/>
                  </a:cubicBezTo>
                  <a:lnTo>
                    <a:pt x="4176" y="1347"/>
                  </a:lnTo>
                  <a:cubicBezTo>
                    <a:pt x="4185" y="1169"/>
                    <a:pt x="4122" y="999"/>
                    <a:pt x="3997" y="874"/>
                  </a:cubicBezTo>
                  <a:lnTo>
                    <a:pt x="3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4"/>
            <p:cNvSpPr/>
            <p:nvPr/>
          </p:nvSpPr>
          <p:spPr>
            <a:xfrm>
              <a:off x="4010743" y="2564606"/>
              <a:ext cx="155276" cy="108806"/>
            </a:xfrm>
            <a:custGeom>
              <a:rect b="b" l="l" r="r" t="t"/>
              <a:pathLst>
                <a:path extrusionOk="0" h="4170" w="5951">
                  <a:moveTo>
                    <a:pt x="4724" y="1"/>
                  </a:moveTo>
                  <a:cubicBezTo>
                    <a:pt x="4704" y="1"/>
                    <a:pt x="4685" y="2"/>
                    <a:pt x="4666" y="3"/>
                  </a:cubicBezTo>
                  <a:lnTo>
                    <a:pt x="2017" y="280"/>
                  </a:lnTo>
                  <a:cubicBezTo>
                    <a:pt x="1874" y="289"/>
                    <a:pt x="1749" y="360"/>
                    <a:pt x="1642" y="458"/>
                  </a:cubicBezTo>
                  <a:lnTo>
                    <a:pt x="188" y="1913"/>
                  </a:lnTo>
                  <a:cubicBezTo>
                    <a:pt x="63" y="2037"/>
                    <a:pt x="0" y="2189"/>
                    <a:pt x="0" y="2359"/>
                  </a:cubicBezTo>
                  <a:cubicBezTo>
                    <a:pt x="0" y="2519"/>
                    <a:pt x="63" y="2680"/>
                    <a:pt x="188" y="2796"/>
                  </a:cubicBezTo>
                  <a:lnTo>
                    <a:pt x="1374" y="3982"/>
                  </a:lnTo>
                  <a:cubicBezTo>
                    <a:pt x="1490" y="4098"/>
                    <a:pt x="1651" y="4170"/>
                    <a:pt x="1811" y="4170"/>
                  </a:cubicBezTo>
                  <a:cubicBezTo>
                    <a:pt x="1829" y="4170"/>
                    <a:pt x="2953" y="4054"/>
                    <a:pt x="2953" y="4054"/>
                  </a:cubicBezTo>
                  <a:cubicBezTo>
                    <a:pt x="2980" y="3964"/>
                    <a:pt x="5951" y="967"/>
                    <a:pt x="5951" y="967"/>
                  </a:cubicBezTo>
                  <a:lnTo>
                    <a:pt x="5175" y="182"/>
                  </a:lnTo>
                  <a:cubicBezTo>
                    <a:pt x="5055" y="70"/>
                    <a:pt x="4891" y="1"/>
                    <a:pt x="47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4"/>
            <p:cNvSpPr/>
            <p:nvPr/>
          </p:nvSpPr>
          <p:spPr>
            <a:xfrm>
              <a:off x="4213954" y="2460391"/>
              <a:ext cx="169706" cy="167618"/>
            </a:xfrm>
            <a:custGeom>
              <a:rect b="b" l="l" r="r" t="t"/>
              <a:pathLst>
                <a:path extrusionOk="0" h="6424" w="6504">
                  <a:moveTo>
                    <a:pt x="1285" y="1"/>
                  </a:moveTo>
                  <a:cubicBezTo>
                    <a:pt x="857" y="652"/>
                    <a:pt x="438" y="1375"/>
                    <a:pt x="1" y="2204"/>
                  </a:cubicBezTo>
                  <a:cubicBezTo>
                    <a:pt x="18" y="2463"/>
                    <a:pt x="81" y="3025"/>
                    <a:pt x="268" y="3641"/>
                  </a:cubicBezTo>
                  <a:cubicBezTo>
                    <a:pt x="607" y="3792"/>
                    <a:pt x="1357" y="4176"/>
                    <a:pt x="1892" y="4711"/>
                  </a:cubicBezTo>
                  <a:cubicBezTo>
                    <a:pt x="2391" y="5211"/>
                    <a:pt x="2766" y="5915"/>
                    <a:pt x="2936" y="6272"/>
                  </a:cubicBezTo>
                  <a:cubicBezTo>
                    <a:pt x="3498" y="6415"/>
                    <a:pt x="3997" y="6424"/>
                    <a:pt x="4193" y="6424"/>
                  </a:cubicBezTo>
                  <a:cubicBezTo>
                    <a:pt x="5077" y="6031"/>
                    <a:pt x="5835" y="5648"/>
                    <a:pt x="6504" y="5255"/>
                  </a:cubicBezTo>
                  <a:cubicBezTo>
                    <a:pt x="5639" y="2766"/>
                    <a:pt x="3926" y="1045"/>
                    <a:pt x="1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4"/>
            <p:cNvSpPr/>
            <p:nvPr/>
          </p:nvSpPr>
          <p:spPr>
            <a:xfrm>
              <a:off x="4267027" y="2328413"/>
              <a:ext cx="248870" cy="250958"/>
            </a:xfrm>
            <a:custGeom>
              <a:rect b="b" l="l" r="r" t="t"/>
              <a:pathLst>
                <a:path extrusionOk="0" h="9618" w="9538">
                  <a:moveTo>
                    <a:pt x="4943" y="1"/>
                  </a:moveTo>
                  <a:cubicBezTo>
                    <a:pt x="4809" y="63"/>
                    <a:pt x="4675" y="134"/>
                    <a:pt x="4541" y="215"/>
                  </a:cubicBezTo>
                  <a:cubicBezTo>
                    <a:pt x="2543" y="1410"/>
                    <a:pt x="1178" y="2507"/>
                    <a:pt x="1" y="4015"/>
                  </a:cubicBezTo>
                  <a:cubicBezTo>
                    <a:pt x="2704" y="5166"/>
                    <a:pt x="4568" y="7048"/>
                    <a:pt x="5549" y="9617"/>
                  </a:cubicBezTo>
                  <a:cubicBezTo>
                    <a:pt x="7244" y="8413"/>
                    <a:pt x="8324" y="6977"/>
                    <a:pt x="9430" y="4738"/>
                  </a:cubicBezTo>
                  <a:cubicBezTo>
                    <a:pt x="9466" y="4657"/>
                    <a:pt x="9501" y="4577"/>
                    <a:pt x="9537" y="4497"/>
                  </a:cubicBezTo>
                  <a:cubicBezTo>
                    <a:pt x="8663" y="2704"/>
                    <a:pt x="6834" y="919"/>
                    <a:pt x="49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4"/>
            <p:cNvSpPr/>
            <p:nvPr/>
          </p:nvSpPr>
          <p:spPr>
            <a:xfrm>
              <a:off x="4445345" y="2319568"/>
              <a:ext cx="77990" cy="75903"/>
            </a:xfrm>
            <a:custGeom>
              <a:rect b="b" l="l" r="r" t="t"/>
              <a:pathLst>
                <a:path extrusionOk="0" h="2909" w="2989">
                  <a:moveTo>
                    <a:pt x="0" y="1"/>
                  </a:moveTo>
                  <a:cubicBezTo>
                    <a:pt x="1151" y="786"/>
                    <a:pt x="2195" y="1803"/>
                    <a:pt x="2989" y="2909"/>
                  </a:cubicBezTo>
                  <a:lnTo>
                    <a:pt x="2899" y="1098"/>
                  </a:lnTo>
                  <a:cubicBezTo>
                    <a:pt x="2873" y="616"/>
                    <a:pt x="2489" y="224"/>
                    <a:pt x="2016" y="179"/>
                  </a:cubicBezTo>
                  <a:lnTo>
                    <a:pt x="71" y="10"/>
                  </a:lnTo>
                  <a:cubicBezTo>
                    <a:pt x="45" y="10"/>
                    <a:pt x="18"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4"/>
            <p:cNvSpPr/>
            <p:nvPr/>
          </p:nvSpPr>
          <p:spPr>
            <a:xfrm>
              <a:off x="4184625" y="2587959"/>
              <a:ext cx="74051" cy="74285"/>
            </a:xfrm>
            <a:custGeom>
              <a:rect b="b" l="l" r="r" t="t"/>
              <a:pathLst>
                <a:path extrusionOk="0" h="2847" w="2838">
                  <a:moveTo>
                    <a:pt x="1116" y="1"/>
                  </a:moveTo>
                  <a:lnTo>
                    <a:pt x="1" y="1116"/>
                  </a:lnTo>
                  <a:cubicBezTo>
                    <a:pt x="322" y="1303"/>
                    <a:pt x="696" y="1553"/>
                    <a:pt x="991" y="1847"/>
                  </a:cubicBezTo>
                  <a:cubicBezTo>
                    <a:pt x="1267" y="2133"/>
                    <a:pt x="1526" y="2507"/>
                    <a:pt x="1722" y="2846"/>
                  </a:cubicBezTo>
                  <a:lnTo>
                    <a:pt x="2837" y="1722"/>
                  </a:lnTo>
                  <a:cubicBezTo>
                    <a:pt x="2677" y="1419"/>
                    <a:pt x="2427" y="1000"/>
                    <a:pt x="2133" y="705"/>
                  </a:cubicBezTo>
                  <a:cubicBezTo>
                    <a:pt x="1847" y="411"/>
                    <a:pt x="1428" y="161"/>
                    <a:pt x="1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4"/>
            <p:cNvSpPr/>
            <p:nvPr/>
          </p:nvSpPr>
          <p:spPr>
            <a:xfrm>
              <a:off x="4131318" y="2633360"/>
              <a:ext cx="81722" cy="80391"/>
            </a:xfrm>
            <a:custGeom>
              <a:rect b="b" l="l" r="r" t="t"/>
              <a:pathLst>
                <a:path extrusionOk="0" h="3081" w="3132">
                  <a:moveTo>
                    <a:pt x="1410" y="0"/>
                  </a:moveTo>
                  <a:lnTo>
                    <a:pt x="241" y="1178"/>
                  </a:lnTo>
                  <a:cubicBezTo>
                    <a:pt x="1" y="1419"/>
                    <a:pt x="1" y="1811"/>
                    <a:pt x="241" y="2052"/>
                  </a:cubicBezTo>
                  <a:lnTo>
                    <a:pt x="1089" y="2899"/>
                  </a:lnTo>
                  <a:cubicBezTo>
                    <a:pt x="1209" y="3020"/>
                    <a:pt x="1368" y="3080"/>
                    <a:pt x="1526" y="3080"/>
                  </a:cubicBezTo>
                  <a:cubicBezTo>
                    <a:pt x="1684" y="3080"/>
                    <a:pt x="1843" y="3020"/>
                    <a:pt x="1963" y="2899"/>
                  </a:cubicBezTo>
                  <a:lnTo>
                    <a:pt x="3132" y="1731"/>
                  </a:lnTo>
                  <a:lnTo>
                    <a:pt x="14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74"/>
          <p:cNvGrpSpPr/>
          <p:nvPr/>
        </p:nvGrpSpPr>
        <p:grpSpPr>
          <a:xfrm>
            <a:off x="4617819" y="2261763"/>
            <a:ext cx="520963" cy="484409"/>
            <a:chOff x="4617819" y="2337963"/>
            <a:chExt cx="520963" cy="484409"/>
          </a:xfrm>
        </p:grpSpPr>
        <p:sp>
          <p:nvSpPr>
            <p:cNvPr id="1233" name="Google Shape;1233;p74"/>
            <p:cNvSpPr/>
            <p:nvPr/>
          </p:nvSpPr>
          <p:spPr>
            <a:xfrm>
              <a:off x="4765165" y="2337963"/>
              <a:ext cx="224422" cy="77312"/>
            </a:xfrm>
            <a:custGeom>
              <a:rect b="b" l="l" r="r" t="t"/>
              <a:pathLst>
                <a:path extrusionOk="0" h="2963" w="8601">
                  <a:moveTo>
                    <a:pt x="2650" y="0"/>
                  </a:moveTo>
                  <a:cubicBezTo>
                    <a:pt x="1892" y="0"/>
                    <a:pt x="1169" y="420"/>
                    <a:pt x="670" y="1151"/>
                  </a:cubicBezTo>
                  <a:cubicBezTo>
                    <a:pt x="322" y="1660"/>
                    <a:pt x="90" y="2284"/>
                    <a:pt x="1" y="2962"/>
                  </a:cubicBezTo>
                  <a:lnTo>
                    <a:pt x="1348" y="2962"/>
                  </a:lnTo>
                  <a:cubicBezTo>
                    <a:pt x="1526" y="2034"/>
                    <a:pt x="2061" y="1330"/>
                    <a:pt x="2650" y="1330"/>
                  </a:cubicBezTo>
                  <a:lnTo>
                    <a:pt x="5951" y="1330"/>
                  </a:lnTo>
                  <a:cubicBezTo>
                    <a:pt x="6540" y="1330"/>
                    <a:pt x="7075" y="2034"/>
                    <a:pt x="7253" y="2962"/>
                  </a:cubicBezTo>
                  <a:lnTo>
                    <a:pt x="8600" y="2962"/>
                  </a:lnTo>
                  <a:cubicBezTo>
                    <a:pt x="8511" y="2284"/>
                    <a:pt x="8279" y="1660"/>
                    <a:pt x="7931" y="1151"/>
                  </a:cubicBezTo>
                  <a:cubicBezTo>
                    <a:pt x="7432" y="420"/>
                    <a:pt x="6709" y="0"/>
                    <a:pt x="59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4"/>
            <p:cNvSpPr/>
            <p:nvPr/>
          </p:nvSpPr>
          <p:spPr>
            <a:xfrm>
              <a:off x="4666691" y="2381878"/>
              <a:ext cx="34729" cy="33398"/>
            </a:xfrm>
            <a:custGeom>
              <a:rect b="b" l="l" r="r" t="t"/>
              <a:pathLst>
                <a:path extrusionOk="0" h="1280" w="1331">
                  <a:moveTo>
                    <a:pt x="669" y="1"/>
                  </a:moveTo>
                  <a:cubicBezTo>
                    <a:pt x="649" y="1"/>
                    <a:pt x="628" y="2"/>
                    <a:pt x="608" y="3"/>
                  </a:cubicBezTo>
                  <a:cubicBezTo>
                    <a:pt x="269" y="30"/>
                    <a:pt x="1" y="342"/>
                    <a:pt x="1" y="681"/>
                  </a:cubicBezTo>
                  <a:lnTo>
                    <a:pt x="1" y="1279"/>
                  </a:lnTo>
                  <a:lnTo>
                    <a:pt x="1330" y="1279"/>
                  </a:lnTo>
                  <a:lnTo>
                    <a:pt x="1330" y="664"/>
                  </a:lnTo>
                  <a:cubicBezTo>
                    <a:pt x="1330" y="300"/>
                    <a:pt x="1034" y="1"/>
                    <a:pt x="6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4"/>
            <p:cNvSpPr/>
            <p:nvPr/>
          </p:nvSpPr>
          <p:spPr>
            <a:xfrm>
              <a:off x="5055448" y="2381878"/>
              <a:ext cx="34468" cy="33398"/>
            </a:xfrm>
            <a:custGeom>
              <a:rect b="b" l="l" r="r" t="t"/>
              <a:pathLst>
                <a:path extrusionOk="0" h="1280" w="1321">
                  <a:moveTo>
                    <a:pt x="659" y="1"/>
                  </a:moveTo>
                  <a:cubicBezTo>
                    <a:pt x="639" y="1"/>
                    <a:pt x="618" y="2"/>
                    <a:pt x="598" y="3"/>
                  </a:cubicBezTo>
                  <a:cubicBezTo>
                    <a:pt x="268" y="30"/>
                    <a:pt x="0" y="342"/>
                    <a:pt x="0" y="681"/>
                  </a:cubicBezTo>
                  <a:lnTo>
                    <a:pt x="0" y="1279"/>
                  </a:lnTo>
                  <a:lnTo>
                    <a:pt x="1320" y="1279"/>
                  </a:lnTo>
                  <a:lnTo>
                    <a:pt x="1320" y="664"/>
                  </a:lnTo>
                  <a:cubicBezTo>
                    <a:pt x="1320" y="300"/>
                    <a:pt x="1024" y="1"/>
                    <a:pt x="6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4"/>
            <p:cNvSpPr/>
            <p:nvPr/>
          </p:nvSpPr>
          <p:spPr>
            <a:xfrm>
              <a:off x="4617819" y="2449928"/>
              <a:ext cx="520963" cy="372444"/>
            </a:xfrm>
            <a:custGeom>
              <a:rect b="b" l="l" r="r" t="t"/>
              <a:pathLst>
                <a:path extrusionOk="0" h="14274" w="19966">
                  <a:moveTo>
                    <a:pt x="17414" y="1749"/>
                  </a:moveTo>
                  <a:cubicBezTo>
                    <a:pt x="17745" y="1749"/>
                    <a:pt x="18048" y="2017"/>
                    <a:pt x="18075" y="2338"/>
                  </a:cubicBezTo>
                  <a:cubicBezTo>
                    <a:pt x="18110" y="2721"/>
                    <a:pt x="17807" y="3042"/>
                    <a:pt x="17414" y="3042"/>
                  </a:cubicBezTo>
                  <a:lnTo>
                    <a:pt x="13489" y="3042"/>
                  </a:lnTo>
                  <a:cubicBezTo>
                    <a:pt x="14479" y="3899"/>
                    <a:pt x="15157" y="5103"/>
                    <a:pt x="15318" y="6468"/>
                  </a:cubicBezTo>
                  <a:lnTo>
                    <a:pt x="17406" y="6468"/>
                  </a:lnTo>
                  <a:cubicBezTo>
                    <a:pt x="17736" y="6468"/>
                    <a:pt x="18048" y="6745"/>
                    <a:pt x="18075" y="7075"/>
                  </a:cubicBezTo>
                  <a:cubicBezTo>
                    <a:pt x="18110" y="7467"/>
                    <a:pt x="17807" y="7797"/>
                    <a:pt x="17414" y="7797"/>
                  </a:cubicBezTo>
                  <a:lnTo>
                    <a:pt x="15318" y="7797"/>
                  </a:lnTo>
                  <a:cubicBezTo>
                    <a:pt x="15157" y="9162"/>
                    <a:pt x="14479" y="10367"/>
                    <a:pt x="13489" y="11232"/>
                  </a:cubicBezTo>
                  <a:lnTo>
                    <a:pt x="17406" y="11232"/>
                  </a:lnTo>
                  <a:cubicBezTo>
                    <a:pt x="17736" y="11232"/>
                    <a:pt x="18048" y="11500"/>
                    <a:pt x="18084" y="11830"/>
                  </a:cubicBezTo>
                  <a:cubicBezTo>
                    <a:pt x="18119" y="12222"/>
                    <a:pt x="17807" y="12552"/>
                    <a:pt x="17423" y="12552"/>
                  </a:cubicBezTo>
                  <a:lnTo>
                    <a:pt x="2543" y="12552"/>
                  </a:lnTo>
                  <a:cubicBezTo>
                    <a:pt x="2204" y="12552"/>
                    <a:pt x="1892" y="12285"/>
                    <a:pt x="1865" y="11955"/>
                  </a:cubicBezTo>
                  <a:cubicBezTo>
                    <a:pt x="1829" y="11562"/>
                    <a:pt x="2142" y="11232"/>
                    <a:pt x="2525" y="11232"/>
                  </a:cubicBezTo>
                  <a:lnTo>
                    <a:pt x="6406" y="11232"/>
                  </a:lnTo>
                  <a:cubicBezTo>
                    <a:pt x="5416" y="10367"/>
                    <a:pt x="4738" y="9162"/>
                    <a:pt x="4577" y="7797"/>
                  </a:cubicBezTo>
                  <a:lnTo>
                    <a:pt x="2543" y="7797"/>
                  </a:lnTo>
                  <a:cubicBezTo>
                    <a:pt x="2213" y="7797"/>
                    <a:pt x="1901" y="7530"/>
                    <a:pt x="1865" y="7191"/>
                  </a:cubicBezTo>
                  <a:cubicBezTo>
                    <a:pt x="1838" y="6798"/>
                    <a:pt x="2142" y="6468"/>
                    <a:pt x="2525" y="6468"/>
                  </a:cubicBezTo>
                  <a:lnTo>
                    <a:pt x="4577" y="6468"/>
                  </a:lnTo>
                  <a:cubicBezTo>
                    <a:pt x="4738" y="5103"/>
                    <a:pt x="5416" y="3899"/>
                    <a:pt x="6406" y="3042"/>
                  </a:cubicBezTo>
                  <a:lnTo>
                    <a:pt x="2525" y="3042"/>
                  </a:lnTo>
                  <a:cubicBezTo>
                    <a:pt x="2204" y="3042"/>
                    <a:pt x="1901" y="2775"/>
                    <a:pt x="1865" y="2454"/>
                  </a:cubicBezTo>
                  <a:cubicBezTo>
                    <a:pt x="1838" y="2070"/>
                    <a:pt x="2142" y="1749"/>
                    <a:pt x="2525" y="1749"/>
                  </a:cubicBezTo>
                  <a:close/>
                  <a:moveTo>
                    <a:pt x="1134" y="0"/>
                  </a:moveTo>
                  <a:cubicBezTo>
                    <a:pt x="509" y="0"/>
                    <a:pt x="1" y="500"/>
                    <a:pt x="1" y="1124"/>
                  </a:cubicBezTo>
                  <a:lnTo>
                    <a:pt x="1" y="13186"/>
                  </a:lnTo>
                  <a:cubicBezTo>
                    <a:pt x="1" y="13783"/>
                    <a:pt x="491" y="14274"/>
                    <a:pt x="1089" y="14274"/>
                  </a:cubicBezTo>
                  <a:lnTo>
                    <a:pt x="18574" y="14274"/>
                  </a:lnTo>
                  <a:cubicBezTo>
                    <a:pt x="19341" y="14274"/>
                    <a:pt x="19966" y="13650"/>
                    <a:pt x="19966" y="12882"/>
                  </a:cubicBezTo>
                  <a:lnTo>
                    <a:pt x="19966" y="955"/>
                  </a:lnTo>
                  <a:cubicBezTo>
                    <a:pt x="19966" y="429"/>
                    <a:pt x="19538" y="0"/>
                    <a:pt x="190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4"/>
            <p:cNvSpPr/>
            <p:nvPr/>
          </p:nvSpPr>
          <p:spPr>
            <a:xfrm>
              <a:off x="4770749" y="2529772"/>
              <a:ext cx="213254" cy="213228"/>
            </a:xfrm>
            <a:custGeom>
              <a:rect b="b" l="l" r="r" t="t"/>
              <a:pathLst>
                <a:path extrusionOk="0" h="8172" w="8173">
                  <a:moveTo>
                    <a:pt x="4122" y="2139"/>
                  </a:moveTo>
                  <a:cubicBezTo>
                    <a:pt x="4495" y="2139"/>
                    <a:pt x="4791" y="2438"/>
                    <a:pt x="4791" y="2801"/>
                  </a:cubicBezTo>
                  <a:lnTo>
                    <a:pt x="4791" y="3720"/>
                  </a:lnTo>
                  <a:lnTo>
                    <a:pt x="5514" y="4229"/>
                  </a:lnTo>
                  <a:cubicBezTo>
                    <a:pt x="5817" y="4434"/>
                    <a:pt x="5889" y="4844"/>
                    <a:pt x="5683" y="5148"/>
                  </a:cubicBezTo>
                  <a:cubicBezTo>
                    <a:pt x="5559" y="5335"/>
                    <a:pt x="5344" y="5433"/>
                    <a:pt x="5139" y="5433"/>
                  </a:cubicBezTo>
                  <a:cubicBezTo>
                    <a:pt x="5005" y="5433"/>
                    <a:pt x="4881" y="5397"/>
                    <a:pt x="4765" y="5317"/>
                  </a:cubicBezTo>
                  <a:lnTo>
                    <a:pt x="4122" y="4880"/>
                  </a:lnTo>
                  <a:lnTo>
                    <a:pt x="3462" y="5353"/>
                  </a:lnTo>
                  <a:cubicBezTo>
                    <a:pt x="3346" y="5433"/>
                    <a:pt x="3212" y="5478"/>
                    <a:pt x="3078" y="5478"/>
                  </a:cubicBezTo>
                  <a:cubicBezTo>
                    <a:pt x="2873" y="5478"/>
                    <a:pt x="2668" y="5380"/>
                    <a:pt x="2534" y="5201"/>
                  </a:cubicBezTo>
                  <a:cubicBezTo>
                    <a:pt x="2329" y="4898"/>
                    <a:pt x="2392" y="4488"/>
                    <a:pt x="2695" y="4273"/>
                  </a:cubicBezTo>
                  <a:lnTo>
                    <a:pt x="3462" y="3720"/>
                  </a:lnTo>
                  <a:lnTo>
                    <a:pt x="3462" y="2819"/>
                  </a:lnTo>
                  <a:cubicBezTo>
                    <a:pt x="3462" y="2480"/>
                    <a:pt x="3730" y="2168"/>
                    <a:pt x="4060" y="2141"/>
                  </a:cubicBezTo>
                  <a:cubicBezTo>
                    <a:pt x="4081" y="2139"/>
                    <a:pt x="4102" y="2139"/>
                    <a:pt x="4122" y="2139"/>
                  </a:cubicBezTo>
                  <a:close/>
                  <a:moveTo>
                    <a:pt x="4087" y="0"/>
                  </a:moveTo>
                  <a:cubicBezTo>
                    <a:pt x="1830" y="0"/>
                    <a:pt x="1" y="1838"/>
                    <a:pt x="1" y="4086"/>
                  </a:cubicBezTo>
                  <a:cubicBezTo>
                    <a:pt x="1" y="6343"/>
                    <a:pt x="1830" y="8172"/>
                    <a:pt x="4087" y="8172"/>
                  </a:cubicBezTo>
                  <a:cubicBezTo>
                    <a:pt x="6344" y="8172"/>
                    <a:pt x="8172" y="6343"/>
                    <a:pt x="8172" y="4086"/>
                  </a:cubicBezTo>
                  <a:cubicBezTo>
                    <a:pt x="8172" y="1838"/>
                    <a:pt x="6344" y="0"/>
                    <a:pt x="40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74"/>
          <p:cNvGrpSpPr/>
          <p:nvPr/>
        </p:nvGrpSpPr>
        <p:grpSpPr>
          <a:xfrm>
            <a:off x="5227453" y="2246629"/>
            <a:ext cx="524465" cy="514627"/>
            <a:chOff x="5227453" y="2322829"/>
            <a:chExt cx="524465" cy="514627"/>
          </a:xfrm>
        </p:grpSpPr>
        <p:sp>
          <p:nvSpPr>
            <p:cNvPr id="1239" name="Google Shape;1239;p74"/>
            <p:cNvSpPr/>
            <p:nvPr/>
          </p:nvSpPr>
          <p:spPr>
            <a:xfrm>
              <a:off x="5597110" y="2322829"/>
              <a:ext cx="134324" cy="159712"/>
            </a:xfrm>
            <a:custGeom>
              <a:rect b="b" l="l" r="r" t="t"/>
              <a:pathLst>
                <a:path extrusionOk="0" h="6121" w="5148">
                  <a:moveTo>
                    <a:pt x="2427" y="1"/>
                  </a:moveTo>
                  <a:cubicBezTo>
                    <a:pt x="1107" y="1"/>
                    <a:pt x="27" y="1116"/>
                    <a:pt x="0" y="2498"/>
                  </a:cubicBezTo>
                  <a:lnTo>
                    <a:pt x="1686" y="2498"/>
                  </a:lnTo>
                  <a:cubicBezTo>
                    <a:pt x="1981" y="2498"/>
                    <a:pt x="2249" y="2713"/>
                    <a:pt x="2275" y="3016"/>
                  </a:cubicBezTo>
                  <a:cubicBezTo>
                    <a:pt x="2320" y="3364"/>
                    <a:pt x="2043" y="3667"/>
                    <a:pt x="1695" y="3667"/>
                  </a:cubicBezTo>
                  <a:lnTo>
                    <a:pt x="0" y="3667"/>
                  </a:lnTo>
                  <a:lnTo>
                    <a:pt x="0" y="5532"/>
                  </a:lnTo>
                  <a:cubicBezTo>
                    <a:pt x="0" y="5612"/>
                    <a:pt x="9" y="5692"/>
                    <a:pt x="45" y="5763"/>
                  </a:cubicBezTo>
                  <a:cubicBezTo>
                    <a:pt x="143" y="5995"/>
                    <a:pt x="357" y="6120"/>
                    <a:pt x="580" y="6120"/>
                  </a:cubicBezTo>
                  <a:cubicBezTo>
                    <a:pt x="607" y="6120"/>
                    <a:pt x="4630" y="5612"/>
                    <a:pt x="4630" y="5612"/>
                  </a:cubicBezTo>
                  <a:cubicBezTo>
                    <a:pt x="4925" y="5576"/>
                    <a:pt x="5148" y="5326"/>
                    <a:pt x="5148" y="5023"/>
                  </a:cubicBezTo>
                  <a:lnTo>
                    <a:pt x="5148" y="2552"/>
                  </a:lnTo>
                  <a:cubicBezTo>
                    <a:pt x="5148" y="1142"/>
                    <a:pt x="4059" y="1"/>
                    <a:pt x="27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4"/>
            <p:cNvSpPr/>
            <p:nvPr/>
          </p:nvSpPr>
          <p:spPr>
            <a:xfrm>
              <a:off x="5234889" y="2484396"/>
              <a:ext cx="39139" cy="62622"/>
            </a:xfrm>
            <a:custGeom>
              <a:rect b="b" l="l" r="r" t="t"/>
              <a:pathLst>
                <a:path extrusionOk="0" h="2400" w="1500">
                  <a:moveTo>
                    <a:pt x="599" y="1"/>
                  </a:moveTo>
                  <a:cubicBezTo>
                    <a:pt x="300" y="1"/>
                    <a:pt x="1" y="212"/>
                    <a:pt x="10" y="615"/>
                  </a:cubicBezTo>
                  <a:cubicBezTo>
                    <a:pt x="37" y="812"/>
                    <a:pt x="1" y="1186"/>
                    <a:pt x="144" y="1356"/>
                  </a:cubicBezTo>
                  <a:lnTo>
                    <a:pt x="296" y="1579"/>
                  </a:lnTo>
                  <a:lnTo>
                    <a:pt x="313" y="1846"/>
                  </a:lnTo>
                  <a:cubicBezTo>
                    <a:pt x="331" y="2159"/>
                    <a:pt x="590" y="2399"/>
                    <a:pt x="893" y="2399"/>
                  </a:cubicBezTo>
                  <a:cubicBezTo>
                    <a:pt x="1232" y="2399"/>
                    <a:pt x="1500" y="2114"/>
                    <a:pt x="1482" y="1784"/>
                  </a:cubicBezTo>
                  <a:lnTo>
                    <a:pt x="1455" y="1347"/>
                  </a:lnTo>
                  <a:cubicBezTo>
                    <a:pt x="1455" y="1151"/>
                    <a:pt x="1295" y="972"/>
                    <a:pt x="1197" y="820"/>
                  </a:cubicBezTo>
                  <a:lnTo>
                    <a:pt x="1179" y="553"/>
                  </a:lnTo>
                  <a:cubicBezTo>
                    <a:pt x="1149" y="180"/>
                    <a:pt x="874" y="1"/>
                    <a:pt x="5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4"/>
            <p:cNvSpPr/>
            <p:nvPr/>
          </p:nvSpPr>
          <p:spPr>
            <a:xfrm>
              <a:off x="5227453" y="2566745"/>
              <a:ext cx="208818" cy="174167"/>
            </a:xfrm>
            <a:custGeom>
              <a:rect b="b" l="l" r="r" t="t"/>
              <a:pathLst>
                <a:path extrusionOk="0" h="6675" w="8003">
                  <a:moveTo>
                    <a:pt x="4335" y="1"/>
                  </a:moveTo>
                  <a:cubicBezTo>
                    <a:pt x="4324" y="1"/>
                    <a:pt x="4312" y="1"/>
                    <a:pt x="4301" y="2"/>
                  </a:cubicBezTo>
                  <a:cubicBezTo>
                    <a:pt x="4149" y="2"/>
                    <a:pt x="3997" y="73"/>
                    <a:pt x="3899" y="189"/>
                  </a:cubicBezTo>
                  <a:lnTo>
                    <a:pt x="224" y="4150"/>
                  </a:lnTo>
                  <a:cubicBezTo>
                    <a:pt x="1" y="4391"/>
                    <a:pt x="19" y="4757"/>
                    <a:pt x="251" y="4980"/>
                  </a:cubicBezTo>
                  <a:lnTo>
                    <a:pt x="1865" y="6469"/>
                  </a:lnTo>
                  <a:cubicBezTo>
                    <a:pt x="2186" y="6202"/>
                    <a:pt x="2588" y="6041"/>
                    <a:pt x="3016" y="6041"/>
                  </a:cubicBezTo>
                  <a:cubicBezTo>
                    <a:pt x="3266" y="6041"/>
                    <a:pt x="3516" y="6095"/>
                    <a:pt x="3748" y="6202"/>
                  </a:cubicBezTo>
                  <a:lnTo>
                    <a:pt x="4765" y="6675"/>
                  </a:lnTo>
                  <a:lnTo>
                    <a:pt x="8003" y="3195"/>
                  </a:lnTo>
                  <a:lnTo>
                    <a:pt x="4720" y="153"/>
                  </a:lnTo>
                  <a:cubicBezTo>
                    <a:pt x="4621" y="54"/>
                    <a:pt x="4483" y="1"/>
                    <a:pt x="4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4"/>
            <p:cNvSpPr/>
            <p:nvPr/>
          </p:nvSpPr>
          <p:spPr>
            <a:xfrm>
              <a:off x="5295659" y="2427697"/>
              <a:ext cx="39608" cy="72067"/>
            </a:xfrm>
            <a:custGeom>
              <a:rect b="b" l="l" r="r" t="t"/>
              <a:pathLst>
                <a:path extrusionOk="0" h="2762" w="1518">
                  <a:moveTo>
                    <a:pt x="698" y="0"/>
                  </a:moveTo>
                  <a:cubicBezTo>
                    <a:pt x="434" y="0"/>
                    <a:pt x="171" y="164"/>
                    <a:pt x="126" y="513"/>
                  </a:cubicBezTo>
                  <a:cubicBezTo>
                    <a:pt x="117" y="736"/>
                    <a:pt x="1" y="1191"/>
                    <a:pt x="126" y="1397"/>
                  </a:cubicBezTo>
                  <a:lnTo>
                    <a:pt x="295" y="1736"/>
                  </a:lnTo>
                  <a:lnTo>
                    <a:pt x="259" y="2119"/>
                  </a:lnTo>
                  <a:cubicBezTo>
                    <a:pt x="224" y="2453"/>
                    <a:pt x="493" y="2762"/>
                    <a:pt x="825" y="2762"/>
                  </a:cubicBezTo>
                  <a:cubicBezTo>
                    <a:pt x="830" y="2762"/>
                    <a:pt x="834" y="2762"/>
                    <a:pt x="839" y="2761"/>
                  </a:cubicBezTo>
                  <a:cubicBezTo>
                    <a:pt x="1134" y="2761"/>
                    <a:pt x="1392" y="2538"/>
                    <a:pt x="1419" y="2244"/>
                  </a:cubicBezTo>
                  <a:lnTo>
                    <a:pt x="1482" y="1691"/>
                  </a:lnTo>
                  <a:cubicBezTo>
                    <a:pt x="1517" y="1477"/>
                    <a:pt x="1330" y="1200"/>
                    <a:pt x="1250" y="1022"/>
                  </a:cubicBezTo>
                  <a:lnTo>
                    <a:pt x="1285" y="638"/>
                  </a:lnTo>
                  <a:cubicBezTo>
                    <a:pt x="1319" y="225"/>
                    <a:pt x="1008" y="0"/>
                    <a:pt x="6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4"/>
            <p:cNvSpPr/>
            <p:nvPr/>
          </p:nvSpPr>
          <p:spPr>
            <a:xfrm>
              <a:off x="5428185" y="2518552"/>
              <a:ext cx="76294" cy="66171"/>
            </a:xfrm>
            <a:custGeom>
              <a:rect b="b" l="l" r="r" t="t"/>
              <a:pathLst>
                <a:path extrusionOk="0" h="2536" w="2924">
                  <a:moveTo>
                    <a:pt x="2090" y="1"/>
                  </a:moveTo>
                  <a:cubicBezTo>
                    <a:pt x="1973" y="1"/>
                    <a:pt x="1850" y="39"/>
                    <a:pt x="1728" y="127"/>
                  </a:cubicBezTo>
                  <a:cubicBezTo>
                    <a:pt x="1586" y="261"/>
                    <a:pt x="1122" y="546"/>
                    <a:pt x="1050" y="734"/>
                  </a:cubicBezTo>
                  <a:lnTo>
                    <a:pt x="836" y="1189"/>
                  </a:lnTo>
                  <a:lnTo>
                    <a:pt x="444" y="1492"/>
                  </a:lnTo>
                  <a:cubicBezTo>
                    <a:pt x="0" y="1829"/>
                    <a:pt x="253" y="2536"/>
                    <a:pt x="791" y="2536"/>
                  </a:cubicBezTo>
                  <a:cubicBezTo>
                    <a:pt x="794" y="2536"/>
                    <a:pt x="797" y="2536"/>
                    <a:pt x="801" y="2536"/>
                  </a:cubicBezTo>
                  <a:cubicBezTo>
                    <a:pt x="926" y="2536"/>
                    <a:pt x="1050" y="2500"/>
                    <a:pt x="1157" y="2420"/>
                  </a:cubicBezTo>
                  <a:lnTo>
                    <a:pt x="1666" y="2018"/>
                  </a:lnTo>
                  <a:cubicBezTo>
                    <a:pt x="1827" y="1920"/>
                    <a:pt x="1960" y="1528"/>
                    <a:pt x="2050" y="1358"/>
                  </a:cubicBezTo>
                  <a:lnTo>
                    <a:pt x="2442" y="1055"/>
                  </a:lnTo>
                  <a:cubicBezTo>
                    <a:pt x="2924" y="652"/>
                    <a:pt x="2571" y="1"/>
                    <a:pt x="20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4"/>
            <p:cNvSpPr/>
            <p:nvPr/>
          </p:nvSpPr>
          <p:spPr>
            <a:xfrm>
              <a:off x="5373990" y="2451128"/>
              <a:ext cx="67397" cy="73085"/>
            </a:xfrm>
            <a:custGeom>
              <a:rect b="b" l="l" r="r" t="t"/>
              <a:pathLst>
                <a:path extrusionOk="0" h="2801" w="2583">
                  <a:moveTo>
                    <a:pt x="1766" y="0"/>
                  </a:moveTo>
                  <a:cubicBezTo>
                    <a:pt x="1620" y="0"/>
                    <a:pt x="1467" y="60"/>
                    <a:pt x="1334" y="204"/>
                  </a:cubicBezTo>
                  <a:cubicBezTo>
                    <a:pt x="1200" y="374"/>
                    <a:pt x="781" y="739"/>
                    <a:pt x="763" y="971"/>
                  </a:cubicBezTo>
                  <a:lnTo>
                    <a:pt x="665" y="1453"/>
                  </a:lnTo>
                  <a:lnTo>
                    <a:pt x="335" y="1837"/>
                  </a:lnTo>
                  <a:cubicBezTo>
                    <a:pt x="1" y="2189"/>
                    <a:pt x="274" y="2801"/>
                    <a:pt x="752" y="2801"/>
                  </a:cubicBezTo>
                  <a:cubicBezTo>
                    <a:pt x="759" y="2801"/>
                    <a:pt x="765" y="2800"/>
                    <a:pt x="772" y="2800"/>
                  </a:cubicBezTo>
                  <a:cubicBezTo>
                    <a:pt x="933" y="2800"/>
                    <a:pt x="1093" y="2738"/>
                    <a:pt x="1209" y="2604"/>
                  </a:cubicBezTo>
                  <a:lnTo>
                    <a:pt x="1647" y="2113"/>
                  </a:lnTo>
                  <a:cubicBezTo>
                    <a:pt x="1807" y="1962"/>
                    <a:pt x="1825" y="1551"/>
                    <a:pt x="1878" y="1346"/>
                  </a:cubicBezTo>
                  <a:lnTo>
                    <a:pt x="2209" y="971"/>
                  </a:lnTo>
                  <a:cubicBezTo>
                    <a:pt x="2582" y="531"/>
                    <a:pt x="2202" y="0"/>
                    <a:pt x="17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4"/>
            <p:cNvSpPr/>
            <p:nvPr/>
          </p:nvSpPr>
          <p:spPr>
            <a:xfrm>
              <a:off x="5485615" y="2672682"/>
              <a:ext cx="114311" cy="164774"/>
            </a:xfrm>
            <a:custGeom>
              <a:rect b="b" l="l" r="r" t="t"/>
              <a:pathLst>
                <a:path extrusionOk="0" h="6315" w="4381">
                  <a:moveTo>
                    <a:pt x="3783" y="1"/>
                  </a:moveTo>
                  <a:lnTo>
                    <a:pt x="3033" y="830"/>
                  </a:lnTo>
                  <a:cubicBezTo>
                    <a:pt x="2989" y="875"/>
                    <a:pt x="2953" y="929"/>
                    <a:pt x="2926" y="991"/>
                  </a:cubicBezTo>
                  <a:lnTo>
                    <a:pt x="1258" y="4898"/>
                  </a:lnTo>
                  <a:lnTo>
                    <a:pt x="964" y="4729"/>
                  </a:lnTo>
                  <a:cubicBezTo>
                    <a:pt x="871" y="4677"/>
                    <a:pt x="771" y="4652"/>
                    <a:pt x="672" y="4652"/>
                  </a:cubicBezTo>
                  <a:cubicBezTo>
                    <a:pt x="467" y="4652"/>
                    <a:pt x="269" y="4759"/>
                    <a:pt x="161" y="4952"/>
                  </a:cubicBezTo>
                  <a:cubicBezTo>
                    <a:pt x="0" y="5228"/>
                    <a:pt x="98" y="5585"/>
                    <a:pt x="384" y="5746"/>
                  </a:cubicBezTo>
                  <a:lnTo>
                    <a:pt x="1249" y="6237"/>
                  </a:lnTo>
                  <a:cubicBezTo>
                    <a:pt x="1334" y="6290"/>
                    <a:pt x="1431" y="6315"/>
                    <a:pt x="1528" y="6315"/>
                  </a:cubicBezTo>
                  <a:cubicBezTo>
                    <a:pt x="1754" y="6315"/>
                    <a:pt x="1982" y="6179"/>
                    <a:pt x="2070" y="5960"/>
                  </a:cubicBezTo>
                  <a:lnTo>
                    <a:pt x="3970" y="1535"/>
                  </a:lnTo>
                  <a:lnTo>
                    <a:pt x="4380" y="1080"/>
                  </a:lnTo>
                  <a:cubicBezTo>
                    <a:pt x="4095" y="768"/>
                    <a:pt x="3890" y="393"/>
                    <a:pt x="3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4"/>
            <p:cNvSpPr/>
            <p:nvPr/>
          </p:nvSpPr>
          <p:spPr>
            <a:xfrm>
              <a:off x="5670666" y="2710856"/>
              <a:ext cx="81252" cy="125740"/>
            </a:xfrm>
            <a:custGeom>
              <a:rect b="b" l="l" r="r" t="t"/>
              <a:pathLst>
                <a:path extrusionOk="0" h="4819" w="3114">
                  <a:moveTo>
                    <a:pt x="1116" y="1"/>
                  </a:moveTo>
                  <a:cubicBezTo>
                    <a:pt x="777" y="188"/>
                    <a:pt x="402" y="331"/>
                    <a:pt x="0" y="411"/>
                  </a:cubicBezTo>
                  <a:lnTo>
                    <a:pt x="215" y="1803"/>
                  </a:lnTo>
                  <a:cubicBezTo>
                    <a:pt x="232" y="1892"/>
                    <a:pt x="259" y="1972"/>
                    <a:pt x="313" y="2035"/>
                  </a:cubicBezTo>
                  <a:lnTo>
                    <a:pt x="1374" y="3650"/>
                  </a:lnTo>
                  <a:cubicBezTo>
                    <a:pt x="1125" y="3650"/>
                    <a:pt x="893" y="3810"/>
                    <a:pt x="821" y="4051"/>
                  </a:cubicBezTo>
                  <a:cubicBezTo>
                    <a:pt x="696" y="4452"/>
                    <a:pt x="991" y="4818"/>
                    <a:pt x="1374" y="4818"/>
                  </a:cubicBezTo>
                  <a:lnTo>
                    <a:pt x="2463" y="4818"/>
                  </a:lnTo>
                  <a:cubicBezTo>
                    <a:pt x="2596" y="4818"/>
                    <a:pt x="2730" y="4774"/>
                    <a:pt x="2837" y="4684"/>
                  </a:cubicBezTo>
                  <a:cubicBezTo>
                    <a:pt x="3060" y="4506"/>
                    <a:pt x="3114" y="4149"/>
                    <a:pt x="2944" y="3908"/>
                  </a:cubicBezTo>
                  <a:lnTo>
                    <a:pt x="1356" y="1500"/>
                  </a:lnTo>
                  <a:lnTo>
                    <a:pt x="11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4"/>
            <p:cNvSpPr/>
            <p:nvPr/>
          </p:nvSpPr>
          <p:spPr>
            <a:xfrm>
              <a:off x="5288693" y="2499504"/>
              <a:ext cx="430422" cy="337324"/>
            </a:xfrm>
            <a:custGeom>
              <a:rect b="b" l="l" r="r" t="t"/>
              <a:pathLst>
                <a:path extrusionOk="0" h="12928" w="16496">
                  <a:moveTo>
                    <a:pt x="16495" y="1"/>
                  </a:moveTo>
                  <a:cubicBezTo>
                    <a:pt x="16495" y="1"/>
                    <a:pt x="12445" y="509"/>
                    <a:pt x="12374" y="509"/>
                  </a:cubicBezTo>
                  <a:lnTo>
                    <a:pt x="12365" y="509"/>
                  </a:lnTo>
                  <a:lnTo>
                    <a:pt x="12365" y="1089"/>
                  </a:lnTo>
                  <a:lnTo>
                    <a:pt x="11018" y="2891"/>
                  </a:lnTo>
                  <a:lnTo>
                    <a:pt x="10090" y="3373"/>
                  </a:lnTo>
                  <a:lnTo>
                    <a:pt x="9876" y="2882"/>
                  </a:lnTo>
                  <a:cubicBezTo>
                    <a:pt x="9777" y="2665"/>
                    <a:pt x="9563" y="2536"/>
                    <a:pt x="9339" y="2536"/>
                  </a:cubicBezTo>
                  <a:cubicBezTo>
                    <a:pt x="9259" y="2536"/>
                    <a:pt x="9177" y="2552"/>
                    <a:pt x="9099" y="2588"/>
                  </a:cubicBezTo>
                  <a:cubicBezTo>
                    <a:pt x="8805" y="2721"/>
                    <a:pt x="8671" y="3060"/>
                    <a:pt x="8805" y="3364"/>
                  </a:cubicBezTo>
                  <a:lnTo>
                    <a:pt x="9028" y="3863"/>
                  </a:lnTo>
                  <a:lnTo>
                    <a:pt x="2703" y="10661"/>
                  </a:lnTo>
                  <a:lnTo>
                    <a:pt x="910" y="9849"/>
                  </a:lnTo>
                  <a:cubicBezTo>
                    <a:pt x="830" y="9813"/>
                    <a:pt x="746" y="9796"/>
                    <a:pt x="664" y="9796"/>
                  </a:cubicBezTo>
                  <a:cubicBezTo>
                    <a:pt x="443" y="9796"/>
                    <a:pt x="231" y="9920"/>
                    <a:pt x="134" y="10135"/>
                  </a:cubicBezTo>
                  <a:cubicBezTo>
                    <a:pt x="0" y="10429"/>
                    <a:pt x="134" y="10777"/>
                    <a:pt x="428" y="10911"/>
                  </a:cubicBezTo>
                  <a:lnTo>
                    <a:pt x="2596" y="11901"/>
                  </a:lnTo>
                  <a:cubicBezTo>
                    <a:pt x="2676" y="11937"/>
                    <a:pt x="2757" y="11955"/>
                    <a:pt x="2837" y="11955"/>
                  </a:cubicBezTo>
                  <a:cubicBezTo>
                    <a:pt x="2917" y="11955"/>
                    <a:pt x="2997" y="11937"/>
                    <a:pt x="3078" y="11910"/>
                  </a:cubicBezTo>
                  <a:cubicBezTo>
                    <a:pt x="3354" y="12508"/>
                    <a:pt x="3970" y="12927"/>
                    <a:pt x="4675" y="12927"/>
                  </a:cubicBezTo>
                  <a:cubicBezTo>
                    <a:pt x="5647" y="12927"/>
                    <a:pt x="6432" y="12142"/>
                    <a:pt x="6432" y="11170"/>
                  </a:cubicBezTo>
                  <a:cubicBezTo>
                    <a:pt x="6432" y="10429"/>
                    <a:pt x="5986" y="9805"/>
                    <a:pt x="5344" y="9537"/>
                  </a:cubicBezTo>
                  <a:lnTo>
                    <a:pt x="9546" y="5023"/>
                  </a:lnTo>
                  <a:lnTo>
                    <a:pt x="9572" y="5068"/>
                  </a:lnTo>
                  <a:cubicBezTo>
                    <a:pt x="9670" y="5282"/>
                    <a:pt x="9885" y="5416"/>
                    <a:pt x="10108" y="5416"/>
                  </a:cubicBezTo>
                  <a:cubicBezTo>
                    <a:pt x="10188" y="5416"/>
                    <a:pt x="10268" y="5398"/>
                    <a:pt x="10340" y="5362"/>
                  </a:cubicBezTo>
                  <a:cubicBezTo>
                    <a:pt x="10634" y="5228"/>
                    <a:pt x="10768" y="4880"/>
                    <a:pt x="10634" y="4586"/>
                  </a:cubicBezTo>
                  <a:lnTo>
                    <a:pt x="10571" y="4434"/>
                  </a:lnTo>
                  <a:lnTo>
                    <a:pt x="11669" y="3863"/>
                  </a:lnTo>
                  <a:cubicBezTo>
                    <a:pt x="11749" y="3828"/>
                    <a:pt x="11811" y="3774"/>
                    <a:pt x="11865" y="3703"/>
                  </a:cubicBezTo>
                  <a:lnTo>
                    <a:pt x="12400" y="3007"/>
                  </a:lnTo>
                  <a:lnTo>
                    <a:pt x="12400" y="5835"/>
                  </a:lnTo>
                  <a:cubicBezTo>
                    <a:pt x="12382" y="6245"/>
                    <a:pt x="12516" y="6629"/>
                    <a:pt x="12802" y="6932"/>
                  </a:cubicBezTo>
                  <a:cubicBezTo>
                    <a:pt x="13087" y="7244"/>
                    <a:pt x="13506" y="7423"/>
                    <a:pt x="13935" y="7423"/>
                  </a:cubicBezTo>
                  <a:cubicBezTo>
                    <a:pt x="15344" y="7423"/>
                    <a:pt x="16495" y="6272"/>
                    <a:pt x="16495" y="4854"/>
                  </a:cubicBezTo>
                  <a:lnTo>
                    <a:pt x="164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74"/>
          <p:cNvGrpSpPr/>
          <p:nvPr/>
        </p:nvGrpSpPr>
        <p:grpSpPr>
          <a:xfrm>
            <a:off x="5899031" y="2243290"/>
            <a:ext cx="403888" cy="521279"/>
            <a:chOff x="5899031" y="2319490"/>
            <a:chExt cx="403888" cy="521279"/>
          </a:xfrm>
        </p:grpSpPr>
        <p:sp>
          <p:nvSpPr>
            <p:cNvPr id="1249" name="Google Shape;1249;p74"/>
            <p:cNvSpPr/>
            <p:nvPr/>
          </p:nvSpPr>
          <p:spPr>
            <a:xfrm>
              <a:off x="5929507" y="2561422"/>
              <a:ext cx="209992" cy="279346"/>
            </a:xfrm>
            <a:custGeom>
              <a:rect b="b" l="l" r="r" t="t"/>
              <a:pathLst>
                <a:path extrusionOk="0" h="10706" w="8048">
                  <a:moveTo>
                    <a:pt x="1" y="1"/>
                  </a:moveTo>
                  <a:lnTo>
                    <a:pt x="1" y="6861"/>
                  </a:lnTo>
                  <a:cubicBezTo>
                    <a:pt x="1" y="8154"/>
                    <a:pt x="313" y="9100"/>
                    <a:pt x="964" y="9742"/>
                  </a:cubicBezTo>
                  <a:cubicBezTo>
                    <a:pt x="1606" y="10385"/>
                    <a:pt x="2552" y="10706"/>
                    <a:pt x="3837" y="10706"/>
                  </a:cubicBezTo>
                  <a:cubicBezTo>
                    <a:pt x="4943" y="10706"/>
                    <a:pt x="5719" y="10590"/>
                    <a:pt x="6370" y="10331"/>
                  </a:cubicBezTo>
                  <a:cubicBezTo>
                    <a:pt x="7137" y="10028"/>
                    <a:pt x="7708" y="9501"/>
                    <a:pt x="8047" y="8788"/>
                  </a:cubicBezTo>
                  <a:lnTo>
                    <a:pt x="6647" y="8788"/>
                  </a:lnTo>
                  <a:cubicBezTo>
                    <a:pt x="6138" y="9314"/>
                    <a:pt x="5264" y="9528"/>
                    <a:pt x="3837" y="9528"/>
                  </a:cubicBezTo>
                  <a:cubicBezTo>
                    <a:pt x="2873" y="9528"/>
                    <a:pt x="2204" y="9332"/>
                    <a:pt x="1785" y="8913"/>
                  </a:cubicBezTo>
                  <a:cubicBezTo>
                    <a:pt x="1375" y="8502"/>
                    <a:pt x="1169" y="7824"/>
                    <a:pt x="1169" y="6861"/>
                  </a:cubicBezTo>
                  <a:lnTo>
                    <a:pt x="1169" y="1"/>
                  </a:lnTo>
                  <a:cubicBezTo>
                    <a:pt x="991" y="63"/>
                    <a:pt x="795" y="90"/>
                    <a:pt x="589" y="90"/>
                  </a:cubicBezTo>
                  <a:cubicBezTo>
                    <a:pt x="384" y="90"/>
                    <a:pt x="188" y="6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4"/>
            <p:cNvSpPr/>
            <p:nvPr/>
          </p:nvSpPr>
          <p:spPr>
            <a:xfrm>
              <a:off x="5899031" y="2319672"/>
              <a:ext cx="93124" cy="76268"/>
            </a:xfrm>
            <a:custGeom>
              <a:rect b="b" l="l" r="r" t="t"/>
              <a:pathLst>
                <a:path extrusionOk="0" h="2923" w="3569">
                  <a:moveTo>
                    <a:pt x="1769" y="0"/>
                  </a:moveTo>
                  <a:cubicBezTo>
                    <a:pt x="797" y="0"/>
                    <a:pt x="0" y="793"/>
                    <a:pt x="0" y="1772"/>
                  </a:cubicBezTo>
                  <a:cubicBezTo>
                    <a:pt x="0" y="2209"/>
                    <a:pt x="161" y="2610"/>
                    <a:pt x="428" y="2923"/>
                  </a:cubicBezTo>
                  <a:lnTo>
                    <a:pt x="3122" y="2923"/>
                  </a:lnTo>
                  <a:cubicBezTo>
                    <a:pt x="3408" y="2593"/>
                    <a:pt x="3568" y="2156"/>
                    <a:pt x="3542" y="1674"/>
                  </a:cubicBezTo>
                  <a:cubicBezTo>
                    <a:pt x="3497" y="791"/>
                    <a:pt x="2792" y="68"/>
                    <a:pt x="1909" y="6"/>
                  </a:cubicBezTo>
                  <a:cubicBezTo>
                    <a:pt x="1862" y="2"/>
                    <a:pt x="1816" y="0"/>
                    <a:pt x="17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4"/>
            <p:cNvSpPr/>
            <p:nvPr/>
          </p:nvSpPr>
          <p:spPr>
            <a:xfrm>
              <a:off x="6261225" y="2319490"/>
              <a:ext cx="30502" cy="96464"/>
            </a:xfrm>
            <a:custGeom>
              <a:rect b="b" l="l" r="r" t="t"/>
              <a:pathLst>
                <a:path extrusionOk="0" h="3697" w="1169">
                  <a:moveTo>
                    <a:pt x="580" y="1"/>
                  </a:moveTo>
                  <a:cubicBezTo>
                    <a:pt x="559" y="1"/>
                    <a:pt x="538" y="2"/>
                    <a:pt x="518" y="4"/>
                  </a:cubicBezTo>
                  <a:cubicBezTo>
                    <a:pt x="223" y="39"/>
                    <a:pt x="0" y="298"/>
                    <a:pt x="0" y="601"/>
                  </a:cubicBezTo>
                  <a:lnTo>
                    <a:pt x="0" y="2778"/>
                  </a:lnTo>
                  <a:lnTo>
                    <a:pt x="1169" y="3697"/>
                  </a:lnTo>
                  <a:lnTo>
                    <a:pt x="1169" y="583"/>
                  </a:lnTo>
                  <a:cubicBezTo>
                    <a:pt x="1169" y="264"/>
                    <a:pt x="908"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4"/>
            <p:cNvSpPr/>
            <p:nvPr/>
          </p:nvSpPr>
          <p:spPr>
            <a:xfrm>
              <a:off x="5925567" y="2426418"/>
              <a:ext cx="39582" cy="106510"/>
            </a:xfrm>
            <a:custGeom>
              <a:rect b="b" l="l" r="r" t="t"/>
              <a:pathLst>
                <a:path extrusionOk="0" h="4082" w="1517">
                  <a:moveTo>
                    <a:pt x="0" y="0"/>
                  </a:moveTo>
                  <a:lnTo>
                    <a:pt x="0" y="3319"/>
                  </a:lnTo>
                  <a:cubicBezTo>
                    <a:pt x="0" y="3740"/>
                    <a:pt x="333" y="4081"/>
                    <a:pt x="753" y="4081"/>
                  </a:cubicBezTo>
                  <a:cubicBezTo>
                    <a:pt x="778" y="4081"/>
                    <a:pt x="804" y="4080"/>
                    <a:pt x="830" y="4077"/>
                  </a:cubicBezTo>
                  <a:cubicBezTo>
                    <a:pt x="1222" y="4042"/>
                    <a:pt x="1517" y="3703"/>
                    <a:pt x="1517" y="3301"/>
                  </a:cubicBezTo>
                  <a:lnTo>
                    <a:pt x="15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4"/>
            <p:cNvSpPr/>
            <p:nvPr/>
          </p:nvSpPr>
          <p:spPr>
            <a:xfrm>
              <a:off x="6060806" y="2565858"/>
              <a:ext cx="242112" cy="194389"/>
            </a:xfrm>
            <a:custGeom>
              <a:rect b="b" l="l" r="r" t="t"/>
              <a:pathLst>
                <a:path extrusionOk="0" h="7450" w="9279">
                  <a:moveTo>
                    <a:pt x="2151" y="1326"/>
                  </a:moveTo>
                  <a:cubicBezTo>
                    <a:pt x="2171" y="1326"/>
                    <a:pt x="2192" y="1327"/>
                    <a:pt x="2213" y="1329"/>
                  </a:cubicBezTo>
                  <a:cubicBezTo>
                    <a:pt x="2507" y="1365"/>
                    <a:pt x="2730" y="1633"/>
                    <a:pt x="2730" y="1927"/>
                  </a:cubicBezTo>
                  <a:lnTo>
                    <a:pt x="2730" y="2355"/>
                  </a:lnTo>
                  <a:cubicBezTo>
                    <a:pt x="2730" y="2650"/>
                    <a:pt x="2507" y="2917"/>
                    <a:pt x="2213" y="2953"/>
                  </a:cubicBezTo>
                  <a:cubicBezTo>
                    <a:pt x="2192" y="2955"/>
                    <a:pt x="2171" y="2956"/>
                    <a:pt x="2151" y="2956"/>
                  </a:cubicBezTo>
                  <a:cubicBezTo>
                    <a:pt x="1822" y="2956"/>
                    <a:pt x="1561" y="2692"/>
                    <a:pt x="1561" y="2364"/>
                  </a:cubicBezTo>
                  <a:lnTo>
                    <a:pt x="1561" y="1918"/>
                  </a:lnTo>
                  <a:cubicBezTo>
                    <a:pt x="1561" y="1590"/>
                    <a:pt x="1822" y="1326"/>
                    <a:pt x="2151" y="1326"/>
                  </a:cubicBezTo>
                  <a:close/>
                  <a:moveTo>
                    <a:pt x="6815" y="800"/>
                  </a:moveTo>
                  <a:cubicBezTo>
                    <a:pt x="7145" y="800"/>
                    <a:pt x="7414" y="1064"/>
                    <a:pt x="7414" y="1383"/>
                  </a:cubicBezTo>
                  <a:lnTo>
                    <a:pt x="7414" y="1561"/>
                  </a:lnTo>
                  <a:lnTo>
                    <a:pt x="7565" y="1561"/>
                  </a:lnTo>
                  <a:cubicBezTo>
                    <a:pt x="7868" y="1561"/>
                    <a:pt x="8127" y="1775"/>
                    <a:pt x="8163" y="2079"/>
                  </a:cubicBezTo>
                  <a:cubicBezTo>
                    <a:pt x="8199" y="2427"/>
                    <a:pt x="7922" y="2730"/>
                    <a:pt x="7583" y="2730"/>
                  </a:cubicBezTo>
                  <a:lnTo>
                    <a:pt x="7414" y="2730"/>
                  </a:lnTo>
                  <a:lnTo>
                    <a:pt x="7414" y="2882"/>
                  </a:lnTo>
                  <a:cubicBezTo>
                    <a:pt x="7414" y="3185"/>
                    <a:pt x="7190" y="3444"/>
                    <a:pt x="6887" y="3479"/>
                  </a:cubicBezTo>
                  <a:cubicBezTo>
                    <a:pt x="6862" y="3482"/>
                    <a:pt x="6838" y="3484"/>
                    <a:pt x="6813" y="3484"/>
                  </a:cubicBezTo>
                  <a:cubicBezTo>
                    <a:pt x="6497" y="3484"/>
                    <a:pt x="6236" y="3222"/>
                    <a:pt x="6236" y="2899"/>
                  </a:cubicBezTo>
                  <a:lnTo>
                    <a:pt x="6236" y="2730"/>
                  </a:lnTo>
                  <a:lnTo>
                    <a:pt x="6066" y="2730"/>
                  </a:lnTo>
                  <a:cubicBezTo>
                    <a:pt x="5719" y="2730"/>
                    <a:pt x="5451" y="2427"/>
                    <a:pt x="5487" y="2079"/>
                  </a:cubicBezTo>
                  <a:cubicBezTo>
                    <a:pt x="5522" y="1775"/>
                    <a:pt x="5781" y="1561"/>
                    <a:pt x="6084" y="1561"/>
                  </a:cubicBezTo>
                  <a:lnTo>
                    <a:pt x="6236" y="1561"/>
                  </a:lnTo>
                  <a:lnTo>
                    <a:pt x="6236" y="1401"/>
                  </a:lnTo>
                  <a:cubicBezTo>
                    <a:pt x="6236" y="1097"/>
                    <a:pt x="6459" y="839"/>
                    <a:pt x="6753" y="803"/>
                  </a:cubicBezTo>
                  <a:cubicBezTo>
                    <a:pt x="6774" y="801"/>
                    <a:pt x="6795" y="800"/>
                    <a:pt x="6815" y="800"/>
                  </a:cubicBezTo>
                  <a:close/>
                  <a:moveTo>
                    <a:pt x="2151" y="4609"/>
                  </a:moveTo>
                  <a:cubicBezTo>
                    <a:pt x="2171" y="4609"/>
                    <a:pt x="2192" y="4610"/>
                    <a:pt x="2213" y="4612"/>
                  </a:cubicBezTo>
                  <a:cubicBezTo>
                    <a:pt x="2507" y="4648"/>
                    <a:pt x="2730" y="4907"/>
                    <a:pt x="2730" y="5210"/>
                  </a:cubicBezTo>
                  <a:lnTo>
                    <a:pt x="2730" y="5629"/>
                  </a:lnTo>
                  <a:cubicBezTo>
                    <a:pt x="2730" y="5933"/>
                    <a:pt x="2507" y="6200"/>
                    <a:pt x="2213" y="6227"/>
                  </a:cubicBezTo>
                  <a:cubicBezTo>
                    <a:pt x="2187" y="6230"/>
                    <a:pt x="2162" y="6232"/>
                    <a:pt x="2137" y="6232"/>
                  </a:cubicBezTo>
                  <a:cubicBezTo>
                    <a:pt x="1815" y="6232"/>
                    <a:pt x="1561" y="5970"/>
                    <a:pt x="1561" y="5647"/>
                  </a:cubicBezTo>
                  <a:lnTo>
                    <a:pt x="1561" y="5192"/>
                  </a:lnTo>
                  <a:cubicBezTo>
                    <a:pt x="1561" y="4873"/>
                    <a:pt x="1822" y="4609"/>
                    <a:pt x="2151" y="4609"/>
                  </a:cubicBezTo>
                  <a:close/>
                  <a:moveTo>
                    <a:pt x="6834" y="5058"/>
                  </a:moveTo>
                  <a:cubicBezTo>
                    <a:pt x="7155" y="5058"/>
                    <a:pt x="7422" y="5317"/>
                    <a:pt x="7422" y="5647"/>
                  </a:cubicBezTo>
                  <a:cubicBezTo>
                    <a:pt x="7422" y="5977"/>
                    <a:pt x="7155" y="6245"/>
                    <a:pt x="6834" y="6245"/>
                  </a:cubicBezTo>
                  <a:cubicBezTo>
                    <a:pt x="6504" y="6245"/>
                    <a:pt x="6236" y="5977"/>
                    <a:pt x="6236" y="5647"/>
                  </a:cubicBezTo>
                  <a:cubicBezTo>
                    <a:pt x="6236" y="5317"/>
                    <a:pt x="6504" y="5058"/>
                    <a:pt x="6834" y="5058"/>
                  </a:cubicBezTo>
                  <a:close/>
                  <a:moveTo>
                    <a:pt x="0" y="0"/>
                  </a:moveTo>
                  <a:lnTo>
                    <a:pt x="0" y="5799"/>
                  </a:lnTo>
                  <a:cubicBezTo>
                    <a:pt x="0" y="6709"/>
                    <a:pt x="741" y="7449"/>
                    <a:pt x="1651" y="7449"/>
                  </a:cubicBezTo>
                  <a:lnTo>
                    <a:pt x="7637" y="7449"/>
                  </a:lnTo>
                  <a:cubicBezTo>
                    <a:pt x="8546" y="7449"/>
                    <a:pt x="9278" y="6709"/>
                    <a:pt x="9278" y="5799"/>
                  </a:cubicBezTo>
                  <a:lnTo>
                    <a:pt x="92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4"/>
            <p:cNvSpPr/>
            <p:nvPr/>
          </p:nvSpPr>
          <p:spPr>
            <a:xfrm>
              <a:off x="6060806" y="2402908"/>
              <a:ext cx="242112" cy="132472"/>
            </a:xfrm>
            <a:custGeom>
              <a:rect b="b" l="l" r="r" t="t"/>
              <a:pathLst>
                <a:path extrusionOk="0" h="5077" w="9279">
                  <a:moveTo>
                    <a:pt x="3354" y="2186"/>
                  </a:moveTo>
                  <a:cubicBezTo>
                    <a:pt x="3649" y="2186"/>
                    <a:pt x="3916" y="2409"/>
                    <a:pt x="3952" y="2703"/>
                  </a:cubicBezTo>
                  <a:cubicBezTo>
                    <a:pt x="3988" y="3060"/>
                    <a:pt x="3711" y="3355"/>
                    <a:pt x="3363" y="3355"/>
                  </a:cubicBezTo>
                  <a:lnTo>
                    <a:pt x="2810" y="3355"/>
                  </a:lnTo>
                  <a:cubicBezTo>
                    <a:pt x="2516" y="3355"/>
                    <a:pt x="2248" y="3141"/>
                    <a:pt x="2213" y="2837"/>
                  </a:cubicBezTo>
                  <a:cubicBezTo>
                    <a:pt x="2177" y="2489"/>
                    <a:pt x="2453" y="2186"/>
                    <a:pt x="2801" y="2186"/>
                  </a:cubicBezTo>
                  <a:close/>
                  <a:moveTo>
                    <a:pt x="6504" y="2186"/>
                  </a:moveTo>
                  <a:cubicBezTo>
                    <a:pt x="6851" y="2186"/>
                    <a:pt x="7128" y="2489"/>
                    <a:pt x="7092" y="2837"/>
                  </a:cubicBezTo>
                  <a:cubicBezTo>
                    <a:pt x="7057" y="3141"/>
                    <a:pt x="6789" y="3355"/>
                    <a:pt x="6495" y="3355"/>
                  </a:cubicBezTo>
                  <a:lnTo>
                    <a:pt x="5781" y="3355"/>
                  </a:lnTo>
                  <a:cubicBezTo>
                    <a:pt x="5487" y="3355"/>
                    <a:pt x="5219" y="3141"/>
                    <a:pt x="5192" y="2837"/>
                  </a:cubicBezTo>
                  <a:cubicBezTo>
                    <a:pt x="5148" y="2489"/>
                    <a:pt x="5424" y="2186"/>
                    <a:pt x="5772" y="2186"/>
                  </a:cubicBezTo>
                  <a:close/>
                  <a:moveTo>
                    <a:pt x="3140" y="0"/>
                  </a:moveTo>
                  <a:cubicBezTo>
                    <a:pt x="3007" y="0"/>
                    <a:pt x="2873" y="45"/>
                    <a:pt x="2775" y="134"/>
                  </a:cubicBezTo>
                  <a:lnTo>
                    <a:pt x="223" y="2150"/>
                  </a:lnTo>
                  <a:cubicBezTo>
                    <a:pt x="80" y="2257"/>
                    <a:pt x="0" y="2427"/>
                    <a:pt x="0" y="2605"/>
                  </a:cubicBezTo>
                  <a:lnTo>
                    <a:pt x="0" y="5076"/>
                  </a:lnTo>
                  <a:lnTo>
                    <a:pt x="9278" y="5076"/>
                  </a:lnTo>
                  <a:lnTo>
                    <a:pt x="9278" y="2614"/>
                  </a:lnTo>
                  <a:cubicBezTo>
                    <a:pt x="9278" y="2436"/>
                    <a:pt x="9198" y="2266"/>
                    <a:pt x="9055" y="2150"/>
                  </a:cubicBezTo>
                  <a:lnTo>
                    <a:pt x="6459" y="125"/>
                  </a:lnTo>
                  <a:cubicBezTo>
                    <a:pt x="6352" y="45"/>
                    <a:pt x="6227" y="0"/>
                    <a:pt x="60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74"/>
          <p:cNvGrpSpPr/>
          <p:nvPr/>
        </p:nvGrpSpPr>
        <p:grpSpPr>
          <a:xfrm>
            <a:off x="6467698" y="2243394"/>
            <a:ext cx="489317" cy="520938"/>
            <a:chOff x="6467698" y="2319594"/>
            <a:chExt cx="489317" cy="520938"/>
          </a:xfrm>
        </p:grpSpPr>
        <p:sp>
          <p:nvSpPr>
            <p:cNvPr id="1256" name="Google Shape;1256;p74"/>
            <p:cNvSpPr/>
            <p:nvPr/>
          </p:nvSpPr>
          <p:spPr>
            <a:xfrm>
              <a:off x="6467698" y="2319594"/>
              <a:ext cx="203000" cy="461368"/>
            </a:xfrm>
            <a:custGeom>
              <a:rect b="b" l="l" r="r" t="t"/>
              <a:pathLst>
                <a:path extrusionOk="0" h="17682" w="7780">
                  <a:moveTo>
                    <a:pt x="5807" y="0"/>
                  </a:moveTo>
                  <a:cubicBezTo>
                    <a:pt x="5617" y="0"/>
                    <a:pt x="5430" y="93"/>
                    <a:pt x="5317" y="267"/>
                  </a:cubicBezTo>
                  <a:cubicBezTo>
                    <a:pt x="5139" y="535"/>
                    <a:pt x="5210" y="892"/>
                    <a:pt x="5478" y="1070"/>
                  </a:cubicBezTo>
                  <a:lnTo>
                    <a:pt x="5826" y="1302"/>
                  </a:lnTo>
                  <a:cubicBezTo>
                    <a:pt x="2337" y="2729"/>
                    <a:pt x="0" y="6137"/>
                    <a:pt x="0" y="9982"/>
                  </a:cubicBezTo>
                  <a:cubicBezTo>
                    <a:pt x="0" y="11490"/>
                    <a:pt x="357" y="12989"/>
                    <a:pt x="1053" y="14309"/>
                  </a:cubicBezTo>
                  <a:cubicBezTo>
                    <a:pt x="1713" y="15594"/>
                    <a:pt x="2685" y="16718"/>
                    <a:pt x="3854" y="17574"/>
                  </a:cubicBezTo>
                  <a:cubicBezTo>
                    <a:pt x="3961" y="17645"/>
                    <a:pt x="4086" y="17681"/>
                    <a:pt x="4202" y="17681"/>
                  </a:cubicBezTo>
                  <a:cubicBezTo>
                    <a:pt x="4380" y="17681"/>
                    <a:pt x="4559" y="17601"/>
                    <a:pt x="4675" y="17440"/>
                  </a:cubicBezTo>
                  <a:cubicBezTo>
                    <a:pt x="4862" y="17181"/>
                    <a:pt x="4809" y="16816"/>
                    <a:pt x="4550" y="16628"/>
                  </a:cubicBezTo>
                  <a:cubicBezTo>
                    <a:pt x="2427" y="15085"/>
                    <a:pt x="1169" y="12605"/>
                    <a:pt x="1169" y="9982"/>
                  </a:cubicBezTo>
                  <a:cubicBezTo>
                    <a:pt x="1169" y="6637"/>
                    <a:pt x="3203" y="3657"/>
                    <a:pt x="6227" y="2399"/>
                  </a:cubicBezTo>
                  <a:lnTo>
                    <a:pt x="6227" y="2399"/>
                  </a:lnTo>
                  <a:lnTo>
                    <a:pt x="6138" y="2694"/>
                  </a:lnTo>
                  <a:cubicBezTo>
                    <a:pt x="6040" y="2997"/>
                    <a:pt x="6209" y="3327"/>
                    <a:pt x="6512" y="3425"/>
                  </a:cubicBezTo>
                  <a:cubicBezTo>
                    <a:pt x="6575" y="3443"/>
                    <a:pt x="6637" y="3452"/>
                    <a:pt x="6691" y="3452"/>
                  </a:cubicBezTo>
                  <a:cubicBezTo>
                    <a:pt x="6941" y="3452"/>
                    <a:pt x="7173" y="3300"/>
                    <a:pt x="7253" y="3051"/>
                  </a:cubicBezTo>
                  <a:lnTo>
                    <a:pt x="7699" y="1659"/>
                  </a:lnTo>
                  <a:cubicBezTo>
                    <a:pt x="7779" y="1409"/>
                    <a:pt x="7681" y="1133"/>
                    <a:pt x="7467" y="990"/>
                  </a:cubicBezTo>
                  <a:lnTo>
                    <a:pt x="6129" y="98"/>
                  </a:lnTo>
                  <a:cubicBezTo>
                    <a:pt x="6030" y="32"/>
                    <a:pt x="5918" y="0"/>
                    <a:pt x="5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4"/>
            <p:cNvSpPr/>
            <p:nvPr/>
          </p:nvSpPr>
          <p:spPr>
            <a:xfrm>
              <a:off x="6753546" y="2379190"/>
              <a:ext cx="203469" cy="461341"/>
            </a:xfrm>
            <a:custGeom>
              <a:rect b="b" l="l" r="r" t="t"/>
              <a:pathLst>
                <a:path extrusionOk="0" h="17681" w="7798">
                  <a:moveTo>
                    <a:pt x="3592" y="0"/>
                  </a:moveTo>
                  <a:cubicBezTo>
                    <a:pt x="3411" y="0"/>
                    <a:pt x="3232" y="85"/>
                    <a:pt x="3114" y="240"/>
                  </a:cubicBezTo>
                  <a:cubicBezTo>
                    <a:pt x="2926" y="499"/>
                    <a:pt x="2980" y="865"/>
                    <a:pt x="3247" y="1061"/>
                  </a:cubicBezTo>
                  <a:cubicBezTo>
                    <a:pt x="5362" y="2604"/>
                    <a:pt x="6628" y="5084"/>
                    <a:pt x="6628" y="7698"/>
                  </a:cubicBezTo>
                  <a:cubicBezTo>
                    <a:pt x="6628" y="11061"/>
                    <a:pt x="4586" y="14050"/>
                    <a:pt x="1544" y="15299"/>
                  </a:cubicBezTo>
                  <a:lnTo>
                    <a:pt x="1642" y="14996"/>
                  </a:lnTo>
                  <a:cubicBezTo>
                    <a:pt x="1740" y="14683"/>
                    <a:pt x="1570" y="14353"/>
                    <a:pt x="1267" y="14255"/>
                  </a:cubicBezTo>
                  <a:cubicBezTo>
                    <a:pt x="1207" y="14236"/>
                    <a:pt x="1146" y="14227"/>
                    <a:pt x="1087" y="14227"/>
                  </a:cubicBezTo>
                  <a:cubicBezTo>
                    <a:pt x="837" y="14227"/>
                    <a:pt x="606" y="14386"/>
                    <a:pt x="527" y="14639"/>
                  </a:cubicBezTo>
                  <a:lnTo>
                    <a:pt x="80" y="16030"/>
                  </a:lnTo>
                  <a:cubicBezTo>
                    <a:pt x="0" y="16280"/>
                    <a:pt x="98" y="16548"/>
                    <a:pt x="312" y="16700"/>
                  </a:cubicBezTo>
                  <a:lnTo>
                    <a:pt x="1651" y="17583"/>
                  </a:lnTo>
                  <a:cubicBezTo>
                    <a:pt x="1749" y="17654"/>
                    <a:pt x="1865" y="17681"/>
                    <a:pt x="1972" y="17681"/>
                  </a:cubicBezTo>
                  <a:cubicBezTo>
                    <a:pt x="2159" y="17681"/>
                    <a:pt x="2346" y="17592"/>
                    <a:pt x="2462" y="17422"/>
                  </a:cubicBezTo>
                  <a:cubicBezTo>
                    <a:pt x="2641" y="17154"/>
                    <a:pt x="2569" y="16789"/>
                    <a:pt x="2302" y="16610"/>
                  </a:cubicBezTo>
                  <a:lnTo>
                    <a:pt x="1963" y="16387"/>
                  </a:lnTo>
                  <a:cubicBezTo>
                    <a:pt x="5451" y="14969"/>
                    <a:pt x="7797" y="11552"/>
                    <a:pt x="7797" y="7698"/>
                  </a:cubicBezTo>
                  <a:cubicBezTo>
                    <a:pt x="7797" y="6199"/>
                    <a:pt x="7440" y="4701"/>
                    <a:pt x="6744" y="3380"/>
                  </a:cubicBezTo>
                  <a:cubicBezTo>
                    <a:pt x="6075" y="2096"/>
                    <a:pt x="5103" y="963"/>
                    <a:pt x="3934" y="115"/>
                  </a:cubicBezTo>
                  <a:cubicBezTo>
                    <a:pt x="3831" y="37"/>
                    <a:pt x="3711" y="0"/>
                    <a:pt x="35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4"/>
            <p:cNvSpPr/>
            <p:nvPr/>
          </p:nvSpPr>
          <p:spPr>
            <a:xfrm>
              <a:off x="6598502" y="2358864"/>
              <a:ext cx="226744" cy="425047"/>
            </a:xfrm>
            <a:custGeom>
              <a:rect b="b" l="l" r="r" t="t"/>
              <a:pathLst>
                <a:path extrusionOk="0" h="16290" w="8690">
                  <a:moveTo>
                    <a:pt x="6023" y="0"/>
                  </a:moveTo>
                  <a:cubicBezTo>
                    <a:pt x="5830" y="0"/>
                    <a:pt x="5646" y="98"/>
                    <a:pt x="5541" y="270"/>
                  </a:cubicBezTo>
                  <a:lnTo>
                    <a:pt x="161" y="8754"/>
                  </a:lnTo>
                  <a:cubicBezTo>
                    <a:pt x="1" y="9004"/>
                    <a:pt x="45" y="9343"/>
                    <a:pt x="304" y="9539"/>
                  </a:cubicBezTo>
                  <a:cubicBezTo>
                    <a:pt x="402" y="9610"/>
                    <a:pt x="527" y="9646"/>
                    <a:pt x="652" y="9646"/>
                  </a:cubicBezTo>
                  <a:lnTo>
                    <a:pt x="2927" y="9646"/>
                  </a:lnTo>
                  <a:lnTo>
                    <a:pt x="2124" y="15632"/>
                  </a:lnTo>
                  <a:cubicBezTo>
                    <a:pt x="2061" y="16022"/>
                    <a:pt x="2392" y="16290"/>
                    <a:pt x="2719" y="16290"/>
                  </a:cubicBezTo>
                  <a:cubicBezTo>
                    <a:pt x="2902" y="16290"/>
                    <a:pt x="3083" y="16207"/>
                    <a:pt x="3194" y="16015"/>
                  </a:cubicBezTo>
                  <a:lnTo>
                    <a:pt x="8574" y="7335"/>
                  </a:lnTo>
                  <a:cubicBezTo>
                    <a:pt x="8681" y="7157"/>
                    <a:pt x="8690" y="6934"/>
                    <a:pt x="8583" y="6747"/>
                  </a:cubicBezTo>
                  <a:cubicBezTo>
                    <a:pt x="8485" y="6568"/>
                    <a:pt x="8288" y="6452"/>
                    <a:pt x="8074" y="6452"/>
                  </a:cubicBezTo>
                  <a:lnTo>
                    <a:pt x="5808" y="6443"/>
                  </a:lnTo>
                  <a:lnTo>
                    <a:pt x="6602" y="662"/>
                  </a:lnTo>
                  <a:cubicBezTo>
                    <a:pt x="6647" y="395"/>
                    <a:pt x="6486" y="127"/>
                    <a:pt x="6228" y="38"/>
                  </a:cubicBezTo>
                  <a:cubicBezTo>
                    <a:pt x="6160" y="12"/>
                    <a:pt x="6091" y="0"/>
                    <a:pt x="60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74"/>
          <p:cNvGrpSpPr/>
          <p:nvPr/>
        </p:nvGrpSpPr>
        <p:grpSpPr>
          <a:xfrm>
            <a:off x="7063137" y="2243420"/>
            <a:ext cx="522583" cy="520916"/>
            <a:chOff x="7063137" y="2319620"/>
            <a:chExt cx="522583" cy="520916"/>
          </a:xfrm>
        </p:grpSpPr>
        <p:sp>
          <p:nvSpPr>
            <p:cNvPr id="1260" name="Google Shape;1260;p74"/>
            <p:cNvSpPr/>
            <p:nvPr/>
          </p:nvSpPr>
          <p:spPr>
            <a:xfrm>
              <a:off x="7227470" y="2319620"/>
              <a:ext cx="358250" cy="356815"/>
            </a:xfrm>
            <a:custGeom>
              <a:rect b="b" l="l" r="r" t="t"/>
              <a:pathLst>
                <a:path extrusionOk="0" h="13675" w="13730">
                  <a:moveTo>
                    <a:pt x="7788" y="5213"/>
                  </a:moveTo>
                  <a:cubicBezTo>
                    <a:pt x="7960" y="5213"/>
                    <a:pt x="8132" y="5280"/>
                    <a:pt x="8261" y="5414"/>
                  </a:cubicBezTo>
                  <a:cubicBezTo>
                    <a:pt x="8529" y="5672"/>
                    <a:pt x="8529" y="6101"/>
                    <a:pt x="8261" y="6359"/>
                  </a:cubicBezTo>
                  <a:cubicBezTo>
                    <a:pt x="8110" y="6500"/>
                    <a:pt x="7945" y="6560"/>
                    <a:pt x="7788" y="6560"/>
                  </a:cubicBezTo>
                  <a:cubicBezTo>
                    <a:pt x="7272" y="6560"/>
                    <a:pt x="6850" y="5913"/>
                    <a:pt x="7316" y="5414"/>
                  </a:cubicBezTo>
                  <a:cubicBezTo>
                    <a:pt x="7445" y="5280"/>
                    <a:pt x="7617" y="5213"/>
                    <a:pt x="7788" y="5213"/>
                  </a:cubicBezTo>
                  <a:close/>
                  <a:moveTo>
                    <a:pt x="11094" y="1"/>
                  </a:moveTo>
                  <a:cubicBezTo>
                    <a:pt x="10944" y="1"/>
                    <a:pt x="10795" y="57"/>
                    <a:pt x="10679" y="168"/>
                  </a:cubicBezTo>
                  <a:lnTo>
                    <a:pt x="9974" y="882"/>
                  </a:lnTo>
                  <a:cubicBezTo>
                    <a:pt x="8136" y="1230"/>
                    <a:pt x="7146" y="2372"/>
                    <a:pt x="7075" y="4183"/>
                  </a:cubicBezTo>
                  <a:cubicBezTo>
                    <a:pt x="6887" y="4272"/>
                    <a:pt x="6700" y="4379"/>
                    <a:pt x="6540" y="4530"/>
                  </a:cubicBezTo>
                  <a:lnTo>
                    <a:pt x="3158" y="5449"/>
                  </a:lnTo>
                  <a:cubicBezTo>
                    <a:pt x="3007" y="5485"/>
                    <a:pt x="2891" y="5574"/>
                    <a:pt x="2811" y="5699"/>
                  </a:cubicBezTo>
                  <a:lnTo>
                    <a:pt x="18" y="10213"/>
                  </a:lnTo>
                  <a:cubicBezTo>
                    <a:pt x="9" y="10222"/>
                    <a:pt x="9" y="10222"/>
                    <a:pt x="0" y="10231"/>
                  </a:cubicBezTo>
                  <a:lnTo>
                    <a:pt x="857" y="9946"/>
                  </a:lnTo>
                  <a:cubicBezTo>
                    <a:pt x="1098" y="9865"/>
                    <a:pt x="1339" y="9830"/>
                    <a:pt x="1579" y="9830"/>
                  </a:cubicBezTo>
                  <a:lnTo>
                    <a:pt x="1633" y="9830"/>
                  </a:lnTo>
                  <a:lnTo>
                    <a:pt x="3685" y="6520"/>
                  </a:lnTo>
                  <a:lnTo>
                    <a:pt x="5951" y="5904"/>
                  </a:lnTo>
                  <a:cubicBezTo>
                    <a:pt x="5951" y="6368"/>
                    <a:pt x="6138" y="6832"/>
                    <a:pt x="6486" y="7189"/>
                  </a:cubicBezTo>
                  <a:cubicBezTo>
                    <a:pt x="6843" y="7537"/>
                    <a:pt x="7307" y="7715"/>
                    <a:pt x="7771" y="7724"/>
                  </a:cubicBezTo>
                  <a:lnTo>
                    <a:pt x="7155" y="9990"/>
                  </a:lnTo>
                  <a:lnTo>
                    <a:pt x="3845" y="12042"/>
                  </a:lnTo>
                  <a:cubicBezTo>
                    <a:pt x="3854" y="12301"/>
                    <a:pt x="3810" y="12559"/>
                    <a:pt x="3729" y="12809"/>
                  </a:cubicBezTo>
                  <a:lnTo>
                    <a:pt x="3446" y="13669"/>
                  </a:lnTo>
                  <a:lnTo>
                    <a:pt x="3446" y="13669"/>
                  </a:lnTo>
                  <a:cubicBezTo>
                    <a:pt x="3449" y="13665"/>
                    <a:pt x="3455" y="13663"/>
                    <a:pt x="3462" y="13657"/>
                  </a:cubicBezTo>
                  <a:lnTo>
                    <a:pt x="7976" y="10864"/>
                  </a:lnTo>
                  <a:cubicBezTo>
                    <a:pt x="8101" y="10784"/>
                    <a:pt x="8190" y="10659"/>
                    <a:pt x="8226" y="10516"/>
                  </a:cubicBezTo>
                  <a:lnTo>
                    <a:pt x="9136" y="7135"/>
                  </a:lnTo>
                  <a:cubicBezTo>
                    <a:pt x="9287" y="6975"/>
                    <a:pt x="9412" y="6788"/>
                    <a:pt x="9492" y="6591"/>
                  </a:cubicBezTo>
                  <a:cubicBezTo>
                    <a:pt x="11303" y="6520"/>
                    <a:pt x="12436" y="5530"/>
                    <a:pt x="12784" y="3701"/>
                  </a:cubicBezTo>
                  <a:lnTo>
                    <a:pt x="13498" y="2987"/>
                  </a:lnTo>
                  <a:cubicBezTo>
                    <a:pt x="13730" y="2764"/>
                    <a:pt x="13730" y="2389"/>
                    <a:pt x="13498" y="2158"/>
                  </a:cubicBezTo>
                  <a:cubicBezTo>
                    <a:pt x="13382" y="2046"/>
                    <a:pt x="13233" y="1990"/>
                    <a:pt x="13083" y="1990"/>
                  </a:cubicBezTo>
                  <a:cubicBezTo>
                    <a:pt x="12934" y="1990"/>
                    <a:pt x="12784" y="2046"/>
                    <a:pt x="12668" y="2158"/>
                  </a:cubicBezTo>
                  <a:lnTo>
                    <a:pt x="11830" y="3005"/>
                  </a:lnTo>
                  <a:cubicBezTo>
                    <a:pt x="11741" y="3094"/>
                    <a:pt x="11687" y="3201"/>
                    <a:pt x="11669" y="3326"/>
                  </a:cubicBezTo>
                  <a:cubicBezTo>
                    <a:pt x="11455" y="4691"/>
                    <a:pt x="10813" y="5342"/>
                    <a:pt x="9573" y="5414"/>
                  </a:cubicBezTo>
                  <a:cubicBezTo>
                    <a:pt x="9492" y="5110"/>
                    <a:pt x="9332" y="4825"/>
                    <a:pt x="9091" y="4584"/>
                  </a:cubicBezTo>
                  <a:cubicBezTo>
                    <a:pt x="8850" y="4343"/>
                    <a:pt x="8556" y="4183"/>
                    <a:pt x="8252" y="4102"/>
                  </a:cubicBezTo>
                  <a:cubicBezTo>
                    <a:pt x="8324" y="2853"/>
                    <a:pt x="8975" y="2220"/>
                    <a:pt x="10340" y="2006"/>
                  </a:cubicBezTo>
                  <a:cubicBezTo>
                    <a:pt x="10465" y="1988"/>
                    <a:pt x="10581" y="1926"/>
                    <a:pt x="10670" y="1836"/>
                  </a:cubicBezTo>
                  <a:lnTo>
                    <a:pt x="11509" y="998"/>
                  </a:lnTo>
                  <a:cubicBezTo>
                    <a:pt x="11741" y="775"/>
                    <a:pt x="11741" y="400"/>
                    <a:pt x="11509" y="168"/>
                  </a:cubicBezTo>
                  <a:cubicBezTo>
                    <a:pt x="11393" y="57"/>
                    <a:pt x="11243" y="1"/>
                    <a:pt x="11094" y="1"/>
                  </a:cubicBezTo>
                  <a:close/>
                  <a:moveTo>
                    <a:pt x="3446" y="13669"/>
                  </a:moveTo>
                  <a:cubicBezTo>
                    <a:pt x="3445" y="13670"/>
                    <a:pt x="3444" y="13672"/>
                    <a:pt x="3444" y="13675"/>
                  </a:cubicBezTo>
                  <a:lnTo>
                    <a:pt x="3446" y="1366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4"/>
            <p:cNvSpPr/>
            <p:nvPr/>
          </p:nvSpPr>
          <p:spPr>
            <a:xfrm>
              <a:off x="7171136" y="2606485"/>
              <a:ext cx="128062" cy="126288"/>
            </a:xfrm>
            <a:custGeom>
              <a:rect b="b" l="l" r="r" t="t"/>
              <a:pathLst>
                <a:path extrusionOk="0" h="4840" w="4908">
                  <a:moveTo>
                    <a:pt x="3739" y="1"/>
                  </a:moveTo>
                  <a:cubicBezTo>
                    <a:pt x="3623" y="1"/>
                    <a:pt x="3506" y="19"/>
                    <a:pt x="3391" y="58"/>
                  </a:cubicBezTo>
                  <a:lnTo>
                    <a:pt x="1615" y="655"/>
                  </a:lnTo>
                  <a:cubicBezTo>
                    <a:pt x="1526" y="682"/>
                    <a:pt x="1455" y="736"/>
                    <a:pt x="1383" y="798"/>
                  </a:cubicBezTo>
                  <a:lnTo>
                    <a:pt x="1" y="2181"/>
                  </a:lnTo>
                  <a:lnTo>
                    <a:pt x="2659" y="4839"/>
                  </a:lnTo>
                  <a:lnTo>
                    <a:pt x="4042" y="3448"/>
                  </a:lnTo>
                  <a:cubicBezTo>
                    <a:pt x="4104" y="3385"/>
                    <a:pt x="4158" y="3305"/>
                    <a:pt x="4184" y="3225"/>
                  </a:cubicBezTo>
                  <a:lnTo>
                    <a:pt x="4782" y="1449"/>
                  </a:lnTo>
                  <a:cubicBezTo>
                    <a:pt x="4907" y="1048"/>
                    <a:pt x="4809" y="620"/>
                    <a:pt x="4515" y="325"/>
                  </a:cubicBezTo>
                  <a:cubicBezTo>
                    <a:pt x="4305" y="115"/>
                    <a:pt x="4027" y="1"/>
                    <a:pt x="3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4"/>
            <p:cNvSpPr/>
            <p:nvPr/>
          </p:nvSpPr>
          <p:spPr>
            <a:xfrm>
              <a:off x="7124821" y="2685024"/>
              <a:ext cx="93829" cy="94063"/>
            </a:xfrm>
            <a:custGeom>
              <a:rect b="b" l="l" r="r" t="t"/>
              <a:pathLst>
                <a:path extrusionOk="0" h="3605" w="3596">
                  <a:moveTo>
                    <a:pt x="946" y="1"/>
                  </a:moveTo>
                  <a:lnTo>
                    <a:pt x="0" y="946"/>
                  </a:lnTo>
                  <a:lnTo>
                    <a:pt x="2650" y="3605"/>
                  </a:lnTo>
                  <a:lnTo>
                    <a:pt x="3595" y="2650"/>
                  </a:lnTo>
                  <a:lnTo>
                    <a:pt x="9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4"/>
            <p:cNvSpPr/>
            <p:nvPr/>
          </p:nvSpPr>
          <p:spPr>
            <a:xfrm>
              <a:off x="7063137" y="2731339"/>
              <a:ext cx="109432" cy="109197"/>
            </a:xfrm>
            <a:custGeom>
              <a:rect b="b" l="l" r="r" t="t"/>
              <a:pathLst>
                <a:path extrusionOk="0" h="4185" w="4194">
                  <a:moveTo>
                    <a:pt x="1535" y="1"/>
                  </a:moveTo>
                  <a:lnTo>
                    <a:pt x="170" y="1366"/>
                  </a:lnTo>
                  <a:cubicBezTo>
                    <a:pt x="63" y="1473"/>
                    <a:pt x="0" y="1624"/>
                    <a:pt x="0" y="1776"/>
                  </a:cubicBezTo>
                  <a:cubicBezTo>
                    <a:pt x="0" y="1928"/>
                    <a:pt x="63" y="2079"/>
                    <a:pt x="170" y="2187"/>
                  </a:cubicBezTo>
                  <a:lnTo>
                    <a:pt x="1998" y="4015"/>
                  </a:lnTo>
                  <a:cubicBezTo>
                    <a:pt x="2114" y="4131"/>
                    <a:pt x="2266" y="4185"/>
                    <a:pt x="2418" y="4185"/>
                  </a:cubicBezTo>
                  <a:cubicBezTo>
                    <a:pt x="2560" y="4185"/>
                    <a:pt x="2712" y="4131"/>
                    <a:pt x="2828" y="4015"/>
                  </a:cubicBezTo>
                  <a:lnTo>
                    <a:pt x="4193" y="2650"/>
                  </a:lnTo>
                  <a:lnTo>
                    <a:pt x="15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74"/>
          <p:cNvGrpSpPr/>
          <p:nvPr/>
        </p:nvGrpSpPr>
        <p:grpSpPr>
          <a:xfrm>
            <a:off x="1603155" y="2828344"/>
            <a:ext cx="437154" cy="520968"/>
            <a:chOff x="1603155" y="2904544"/>
            <a:chExt cx="437154" cy="520968"/>
          </a:xfrm>
        </p:grpSpPr>
        <p:sp>
          <p:nvSpPr>
            <p:cNvPr id="1265" name="Google Shape;1265;p74"/>
            <p:cNvSpPr/>
            <p:nvPr/>
          </p:nvSpPr>
          <p:spPr>
            <a:xfrm>
              <a:off x="1633162" y="3032790"/>
              <a:ext cx="55212" cy="197416"/>
            </a:xfrm>
            <a:custGeom>
              <a:rect b="b" l="l" r="r" t="t"/>
              <a:pathLst>
                <a:path extrusionOk="0" h="7566" w="2116">
                  <a:moveTo>
                    <a:pt x="465" y="1"/>
                  </a:moveTo>
                  <a:cubicBezTo>
                    <a:pt x="144" y="1151"/>
                    <a:pt x="1" y="2766"/>
                    <a:pt x="340" y="4613"/>
                  </a:cubicBezTo>
                  <a:cubicBezTo>
                    <a:pt x="670" y="6388"/>
                    <a:pt x="1179" y="7111"/>
                    <a:pt x="1669" y="7566"/>
                  </a:cubicBezTo>
                  <a:lnTo>
                    <a:pt x="2115" y="7566"/>
                  </a:lnTo>
                  <a:lnTo>
                    <a:pt x="10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4"/>
            <p:cNvSpPr/>
            <p:nvPr/>
          </p:nvSpPr>
          <p:spPr>
            <a:xfrm>
              <a:off x="1949276" y="3032790"/>
              <a:ext cx="54507" cy="197416"/>
            </a:xfrm>
            <a:custGeom>
              <a:rect b="b" l="l" r="r" t="t"/>
              <a:pathLst>
                <a:path extrusionOk="0" h="7566" w="2089">
                  <a:moveTo>
                    <a:pt x="1018" y="1"/>
                  </a:moveTo>
                  <a:lnTo>
                    <a:pt x="1" y="7566"/>
                  </a:lnTo>
                  <a:lnTo>
                    <a:pt x="456" y="7566"/>
                  </a:lnTo>
                  <a:cubicBezTo>
                    <a:pt x="928" y="7102"/>
                    <a:pt x="1428" y="6352"/>
                    <a:pt x="1749" y="4613"/>
                  </a:cubicBezTo>
                  <a:cubicBezTo>
                    <a:pt x="2088" y="2766"/>
                    <a:pt x="1937" y="1151"/>
                    <a:pt x="1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4"/>
            <p:cNvSpPr/>
            <p:nvPr/>
          </p:nvSpPr>
          <p:spPr>
            <a:xfrm>
              <a:off x="1694636" y="3032790"/>
              <a:ext cx="248375" cy="197416"/>
            </a:xfrm>
            <a:custGeom>
              <a:rect b="b" l="l" r="r" t="t"/>
              <a:pathLst>
                <a:path extrusionOk="0" h="7566" w="9519">
                  <a:moveTo>
                    <a:pt x="5727" y="1049"/>
                  </a:moveTo>
                  <a:cubicBezTo>
                    <a:pt x="5923" y="1049"/>
                    <a:pt x="6115" y="1142"/>
                    <a:pt x="6236" y="1312"/>
                  </a:cubicBezTo>
                  <a:cubicBezTo>
                    <a:pt x="6432" y="1597"/>
                    <a:pt x="6361" y="1981"/>
                    <a:pt x="6075" y="2177"/>
                  </a:cubicBezTo>
                  <a:lnTo>
                    <a:pt x="4541" y="3239"/>
                  </a:lnTo>
                  <a:cubicBezTo>
                    <a:pt x="4434" y="3319"/>
                    <a:pt x="4309" y="3355"/>
                    <a:pt x="4184" y="3355"/>
                  </a:cubicBezTo>
                  <a:cubicBezTo>
                    <a:pt x="3988" y="3355"/>
                    <a:pt x="3792" y="3257"/>
                    <a:pt x="3676" y="3087"/>
                  </a:cubicBezTo>
                  <a:cubicBezTo>
                    <a:pt x="3479" y="2802"/>
                    <a:pt x="3551" y="2418"/>
                    <a:pt x="3836" y="2222"/>
                  </a:cubicBezTo>
                  <a:lnTo>
                    <a:pt x="5371" y="1160"/>
                  </a:lnTo>
                  <a:cubicBezTo>
                    <a:pt x="5480" y="1085"/>
                    <a:pt x="5604" y="1049"/>
                    <a:pt x="5727" y="1049"/>
                  </a:cubicBezTo>
                  <a:close/>
                  <a:moveTo>
                    <a:pt x="5715" y="4092"/>
                  </a:moveTo>
                  <a:cubicBezTo>
                    <a:pt x="5912" y="4092"/>
                    <a:pt x="6106" y="4186"/>
                    <a:pt x="6227" y="4363"/>
                  </a:cubicBezTo>
                  <a:cubicBezTo>
                    <a:pt x="6423" y="4639"/>
                    <a:pt x="6352" y="5032"/>
                    <a:pt x="6075" y="5228"/>
                  </a:cubicBezTo>
                  <a:lnTo>
                    <a:pt x="4282" y="6459"/>
                  </a:lnTo>
                  <a:cubicBezTo>
                    <a:pt x="4175" y="6531"/>
                    <a:pt x="4050" y="6566"/>
                    <a:pt x="3934" y="6566"/>
                  </a:cubicBezTo>
                  <a:cubicBezTo>
                    <a:pt x="3738" y="6566"/>
                    <a:pt x="3542" y="6477"/>
                    <a:pt x="3417" y="6299"/>
                  </a:cubicBezTo>
                  <a:cubicBezTo>
                    <a:pt x="3229" y="6022"/>
                    <a:pt x="3301" y="5630"/>
                    <a:pt x="3577" y="5433"/>
                  </a:cubicBezTo>
                  <a:lnTo>
                    <a:pt x="5362" y="4202"/>
                  </a:lnTo>
                  <a:cubicBezTo>
                    <a:pt x="5470" y="4128"/>
                    <a:pt x="5594" y="4092"/>
                    <a:pt x="5715" y="4092"/>
                  </a:cubicBezTo>
                  <a:close/>
                  <a:moveTo>
                    <a:pt x="0" y="1"/>
                  </a:moveTo>
                  <a:lnTo>
                    <a:pt x="1017" y="7566"/>
                  </a:lnTo>
                  <a:lnTo>
                    <a:pt x="8502" y="7566"/>
                  </a:lnTo>
                  <a:lnTo>
                    <a:pt x="95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4"/>
            <p:cNvSpPr/>
            <p:nvPr/>
          </p:nvSpPr>
          <p:spPr>
            <a:xfrm>
              <a:off x="1678093" y="3262772"/>
              <a:ext cx="285165" cy="162739"/>
            </a:xfrm>
            <a:custGeom>
              <a:rect b="b" l="l" r="r" t="t"/>
              <a:pathLst>
                <a:path extrusionOk="0" h="6237" w="10929">
                  <a:moveTo>
                    <a:pt x="5407" y="1169"/>
                  </a:moveTo>
                  <a:cubicBezTo>
                    <a:pt x="5746" y="1169"/>
                    <a:pt x="6022" y="1446"/>
                    <a:pt x="6022" y="1794"/>
                  </a:cubicBezTo>
                  <a:cubicBezTo>
                    <a:pt x="6022" y="2133"/>
                    <a:pt x="5746" y="2409"/>
                    <a:pt x="5407" y="2409"/>
                  </a:cubicBezTo>
                  <a:cubicBezTo>
                    <a:pt x="5059" y="2409"/>
                    <a:pt x="4782" y="2133"/>
                    <a:pt x="4782" y="1794"/>
                  </a:cubicBezTo>
                  <a:cubicBezTo>
                    <a:pt x="4782" y="1446"/>
                    <a:pt x="5059" y="1169"/>
                    <a:pt x="5407" y="1169"/>
                  </a:cubicBezTo>
                  <a:close/>
                  <a:moveTo>
                    <a:pt x="4158" y="3319"/>
                  </a:moveTo>
                  <a:cubicBezTo>
                    <a:pt x="4506" y="3319"/>
                    <a:pt x="4782" y="3605"/>
                    <a:pt x="4782" y="3944"/>
                  </a:cubicBezTo>
                  <a:cubicBezTo>
                    <a:pt x="4782" y="4292"/>
                    <a:pt x="4506" y="4568"/>
                    <a:pt x="4158" y="4568"/>
                  </a:cubicBezTo>
                  <a:cubicBezTo>
                    <a:pt x="3819" y="4568"/>
                    <a:pt x="3542" y="4292"/>
                    <a:pt x="3542" y="3944"/>
                  </a:cubicBezTo>
                  <a:cubicBezTo>
                    <a:pt x="3542" y="3605"/>
                    <a:pt x="3819" y="3319"/>
                    <a:pt x="4158" y="3319"/>
                  </a:cubicBezTo>
                  <a:close/>
                  <a:moveTo>
                    <a:pt x="6647" y="3319"/>
                  </a:moveTo>
                  <a:cubicBezTo>
                    <a:pt x="6986" y="3319"/>
                    <a:pt x="7262" y="3605"/>
                    <a:pt x="7262" y="3944"/>
                  </a:cubicBezTo>
                  <a:cubicBezTo>
                    <a:pt x="7262" y="4292"/>
                    <a:pt x="6986" y="4568"/>
                    <a:pt x="6647" y="4568"/>
                  </a:cubicBezTo>
                  <a:cubicBezTo>
                    <a:pt x="6299" y="4568"/>
                    <a:pt x="6022" y="4292"/>
                    <a:pt x="6022" y="3944"/>
                  </a:cubicBezTo>
                  <a:cubicBezTo>
                    <a:pt x="6022" y="3605"/>
                    <a:pt x="6299" y="3319"/>
                    <a:pt x="6647" y="3319"/>
                  </a:cubicBezTo>
                  <a:close/>
                  <a:moveTo>
                    <a:pt x="224" y="1"/>
                  </a:moveTo>
                  <a:cubicBezTo>
                    <a:pt x="143" y="99"/>
                    <a:pt x="1" y="420"/>
                    <a:pt x="1" y="946"/>
                  </a:cubicBezTo>
                  <a:lnTo>
                    <a:pt x="1" y="955"/>
                  </a:lnTo>
                  <a:cubicBezTo>
                    <a:pt x="1" y="1651"/>
                    <a:pt x="259" y="2034"/>
                    <a:pt x="366" y="2070"/>
                  </a:cubicBezTo>
                  <a:cubicBezTo>
                    <a:pt x="411" y="2088"/>
                    <a:pt x="447" y="2106"/>
                    <a:pt x="474" y="2124"/>
                  </a:cubicBezTo>
                  <a:lnTo>
                    <a:pt x="1464" y="2730"/>
                  </a:lnTo>
                  <a:cubicBezTo>
                    <a:pt x="1615" y="2828"/>
                    <a:pt x="1714" y="2980"/>
                    <a:pt x="1749" y="3150"/>
                  </a:cubicBezTo>
                  <a:lnTo>
                    <a:pt x="1919" y="4060"/>
                  </a:lnTo>
                  <a:cubicBezTo>
                    <a:pt x="2160" y="5326"/>
                    <a:pt x="3257" y="6236"/>
                    <a:pt x="4550" y="6236"/>
                  </a:cubicBezTo>
                  <a:lnTo>
                    <a:pt x="6121" y="6236"/>
                  </a:lnTo>
                  <a:cubicBezTo>
                    <a:pt x="7352" y="6236"/>
                    <a:pt x="8422" y="5407"/>
                    <a:pt x="8717" y="4211"/>
                  </a:cubicBezTo>
                  <a:lnTo>
                    <a:pt x="8984" y="3114"/>
                  </a:lnTo>
                  <a:cubicBezTo>
                    <a:pt x="9029" y="2936"/>
                    <a:pt x="9145" y="2793"/>
                    <a:pt x="9305" y="2712"/>
                  </a:cubicBezTo>
                  <a:lnTo>
                    <a:pt x="10483" y="2115"/>
                  </a:lnTo>
                  <a:cubicBezTo>
                    <a:pt x="10643" y="1999"/>
                    <a:pt x="10929" y="1481"/>
                    <a:pt x="10929" y="955"/>
                  </a:cubicBezTo>
                  <a:cubicBezTo>
                    <a:pt x="10929" y="473"/>
                    <a:pt x="10786" y="125"/>
                    <a:pt x="10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4"/>
            <p:cNvSpPr/>
            <p:nvPr/>
          </p:nvSpPr>
          <p:spPr>
            <a:xfrm>
              <a:off x="1603155" y="2904544"/>
              <a:ext cx="437154" cy="95681"/>
            </a:xfrm>
            <a:custGeom>
              <a:rect b="b" l="l" r="r" t="t"/>
              <a:pathLst>
                <a:path extrusionOk="0" h="3667" w="16754">
                  <a:moveTo>
                    <a:pt x="8270" y="0"/>
                  </a:moveTo>
                  <a:cubicBezTo>
                    <a:pt x="5915" y="0"/>
                    <a:pt x="3970" y="1008"/>
                    <a:pt x="3354" y="2418"/>
                  </a:cubicBezTo>
                  <a:lnTo>
                    <a:pt x="696" y="2418"/>
                  </a:lnTo>
                  <a:cubicBezTo>
                    <a:pt x="393" y="2418"/>
                    <a:pt x="125" y="2632"/>
                    <a:pt x="71" y="2935"/>
                  </a:cubicBezTo>
                  <a:cubicBezTo>
                    <a:pt x="0" y="3328"/>
                    <a:pt x="303" y="3667"/>
                    <a:pt x="687" y="3667"/>
                  </a:cubicBezTo>
                  <a:lnTo>
                    <a:pt x="16067" y="3667"/>
                  </a:lnTo>
                  <a:cubicBezTo>
                    <a:pt x="16451" y="3667"/>
                    <a:pt x="16754" y="3328"/>
                    <a:pt x="16682" y="2935"/>
                  </a:cubicBezTo>
                  <a:cubicBezTo>
                    <a:pt x="16629" y="2632"/>
                    <a:pt x="16361" y="2418"/>
                    <a:pt x="16058" y="2418"/>
                  </a:cubicBezTo>
                  <a:lnTo>
                    <a:pt x="13194" y="2418"/>
                  </a:lnTo>
                  <a:cubicBezTo>
                    <a:pt x="12579" y="1008"/>
                    <a:pt x="10634" y="0"/>
                    <a:pt x="8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74"/>
          <p:cNvGrpSpPr/>
          <p:nvPr/>
        </p:nvGrpSpPr>
        <p:grpSpPr>
          <a:xfrm>
            <a:off x="2172501" y="2828344"/>
            <a:ext cx="520989" cy="520963"/>
            <a:chOff x="2172501" y="2904544"/>
            <a:chExt cx="520989" cy="520963"/>
          </a:xfrm>
        </p:grpSpPr>
        <p:sp>
          <p:nvSpPr>
            <p:cNvPr id="1271" name="Google Shape;1271;p74"/>
            <p:cNvSpPr/>
            <p:nvPr/>
          </p:nvSpPr>
          <p:spPr>
            <a:xfrm>
              <a:off x="2356638" y="3088655"/>
              <a:ext cx="152719" cy="182517"/>
            </a:xfrm>
            <a:custGeom>
              <a:rect b="b" l="l" r="r" t="t"/>
              <a:pathLst>
                <a:path extrusionOk="0" h="6995" w="5853">
                  <a:moveTo>
                    <a:pt x="2927" y="1178"/>
                  </a:moveTo>
                  <a:cubicBezTo>
                    <a:pt x="3899" y="1178"/>
                    <a:pt x="4684" y="1963"/>
                    <a:pt x="4684" y="2927"/>
                  </a:cubicBezTo>
                  <a:cubicBezTo>
                    <a:pt x="4684" y="3373"/>
                    <a:pt x="4515" y="3801"/>
                    <a:pt x="4220" y="4122"/>
                  </a:cubicBezTo>
                  <a:cubicBezTo>
                    <a:pt x="3899" y="3765"/>
                    <a:pt x="3444" y="3542"/>
                    <a:pt x="2927" y="3542"/>
                  </a:cubicBezTo>
                  <a:cubicBezTo>
                    <a:pt x="2418" y="3542"/>
                    <a:pt x="1954" y="3765"/>
                    <a:pt x="1642" y="4122"/>
                  </a:cubicBezTo>
                  <a:cubicBezTo>
                    <a:pt x="1348" y="3801"/>
                    <a:pt x="1169" y="3373"/>
                    <a:pt x="1169" y="2927"/>
                  </a:cubicBezTo>
                  <a:cubicBezTo>
                    <a:pt x="1169" y="1963"/>
                    <a:pt x="1963" y="1178"/>
                    <a:pt x="2927" y="1178"/>
                  </a:cubicBezTo>
                  <a:close/>
                  <a:moveTo>
                    <a:pt x="2927" y="1"/>
                  </a:moveTo>
                  <a:cubicBezTo>
                    <a:pt x="1312" y="1"/>
                    <a:pt x="1" y="1321"/>
                    <a:pt x="1" y="2927"/>
                  </a:cubicBezTo>
                  <a:cubicBezTo>
                    <a:pt x="1" y="3863"/>
                    <a:pt x="456" y="4747"/>
                    <a:pt x="1205" y="5291"/>
                  </a:cubicBezTo>
                  <a:cubicBezTo>
                    <a:pt x="1214" y="6236"/>
                    <a:pt x="1981" y="6995"/>
                    <a:pt x="2927" y="6995"/>
                  </a:cubicBezTo>
                  <a:cubicBezTo>
                    <a:pt x="3872" y="6995"/>
                    <a:pt x="4648" y="6236"/>
                    <a:pt x="4657" y="5291"/>
                  </a:cubicBezTo>
                  <a:cubicBezTo>
                    <a:pt x="5398" y="4747"/>
                    <a:pt x="5853" y="3863"/>
                    <a:pt x="5853" y="2927"/>
                  </a:cubicBezTo>
                  <a:cubicBezTo>
                    <a:pt x="5853" y="1321"/>
                    <a:pt x="4541" y="1"/>
                    <a:pt x="29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4"/>
            <p:cNvSpPr/>
            <p:nvPr/>
          </p:nvSpPr>
          <p:spPr>
            <a:xfrm>
              <a:off x="2264922" y="2993207"/>
              <a:ext cx="336150" cy="339881"/>
            </a:xfrm>
            <a:custGeom>
              <a:rect b="b" l="l" r="r" t="t"/>
              <a:pathLst>
                <a:path extrusionOk="0" h="13026" w="12883">
                  <a:moveTo>
                    <a:pt x="6442" y="1312"/>
                  </a:moveTo>
                  <a:cubicBezTo>
                    <a:pt x="9350" y="1312"/>
                    <a:pt x="11714" y="3676"/>
                    <a:pt x="11714" y="6585"/>
                  </a:cubicBezTo>
                  <a:cubicBezTo>
                    <a:pt x="11714" y="9493"/>
                    <a:pt x="9350" y="11857"/>
                    <a:pt x="6442" y="11857"/>
                  </a:cubicBezTo>
                  <a:cubicBezTo>
                    <a:pt x="3533" y="11857"/>
                    <a:pt x="1169" y="9493"/>
                    <a:pt x="1169" y="6585"/>
                  </a:cubicBezTo>
                  <a:cubicBezTo>
                    <a:pt x="1169" y="5363"/>
                    <a:pt x="1589" y="4194"/>
                    <a:pt x="2356" y="3257"/>
                  </a:cubicBezTo>
                  <a:cubicBezTo>
                    <a:pt x="2597" y="3391"/>
                    <a:pt x="2864" y="3462"/>
                    <a:pt x="3159" y="3462"/>
                  </a:cubicBezTo>
                  <a:cubicBezTo>
                    <a:pt x="4113" y="3462"/>
                    <a:pt x="4889" y="2686"/>
                    <a:pt x="4889" y="1732"/>
                  </a:cubicBezTo>
                  <a:cubicBezTo>
                    <a:pt x="4889" y="1669"/>
                    <a:pt x="4889" y="1607"/>
                    <a:pt x="4880" y="1544"/>
                  </a:cubicBezTo>
                  <a:cubicBezTo>
                    <a:pt x="5380" y="1393"/>
                    <a:pt x="5906" y="1312"/>
                    <a:pt x="6442" y="1312"/>
                  </a:cubicBezTo>
                  <a:close/>
                  <a:moveTo>
                    <a:pt x="3159" y="1"/>
                  </a:moveTo>
                  <a:cubicBezTo>
                    <a:pt x="2204" y="1"/>
                    <a:pt x="1437" y="777"/>
                    <a:pt x="1437" y="1732"/>
                  </a:cubicBezTo>
                  <a:cubicBezTo>
                    <a:pt x="1437" y="1964"/>
                    <a:pt x="1482" y="2178"/>
                    <a:pt x="1562" y="2383"/>
                  </a:cubicBezTo>
                  <a:cubicBezTo>
                    <a:pt x="554" y="3552"/>
                    <a:pt x="1" y="5032"/>
                    <a:pt x="1" y="6585"/>
                  </a:cubicBezTo>
                  <a:cubicBezTo>
                    <a:pt x="1" y="10135"/>
                    <a:pt x="2891" y="13026"/>
                    <a:pt x="6442" y="13026"/>
                  </a:cubicBezTo>
                  <a:cubicBezTo>
                    <a:pt x="9992" y="13026"/>
                    <a:pt x="12883" y="10135"/>
                    <a:pt x="12883" y="6585"/>
                  </a:cubicBezTo>
                  <a:cubicBezTo>
                    <a:pt x="12883" y="3034"/>
                    <a:pt x="9992" y="144"/>
                    <a:pt x="6442" y="144"/>
                  </a:cubicBezTo>
                  <a:cubicBezTo>
                    <a:pt x="5728" y="144"/>
                    <a:pt x="5023" y="260"/>
                    <a:pt x="4354" y="492"/>
                  </a:cubicBezTo>
                  <a:cubicBezTo>
                    <a:pt x="4051" y="188"/>
                    <a:pt x="3623" y="1"/>
                    <a:pt x="3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4"/>
            <p:cNvSpPr/>
            <p:nvPr/>
          </p:nvSpPr>
          <p:spPr>
            <a:xfrm>
              <a:off x="2172501" y="2904544"/>
              <a:ext cx="520989" cy="520963"/>
            </a:xfrm>
            <a:custGeom>
              <a:rect b="b" l="l" r="r" t="t"/>
              <a:pathLst>
                <a:path extrusionOk="0" h="19966" w="19967">
                  <a:moveTo>
                    <a:pt x="9984" y="1169"/>
                  </a:moveTo>
                  <a:cubicBezTo>
                    <a:pt x="12339" y="1169"/>
                    <a:pt x="14551" y="2088"/>
                    <a:pt x="16219" y="3756"/>
                  </a:cubicBezTo>
                  <a:cubicBezTo>
                    <a:pt x="17879" y="5415"/>
                    <a:pt x="18798" y="7628"/>
                    <a:pt x="18798" y="9983"/>
                  </a:cubicBezTo>
                  <a:cubicBezTo>
                    <a:pt x="18798" y="12338"/>
                    <a:pt x="17879" y="14550"/>
                    <a:pt x="16219" y="16218"/>
                  </a:cubicBezTo>
                  <a:cubicBezTo>
                    <a:pt x="14551" y="17878"/>
                    <a:pt x="12339" y="18797"/>
                    <a:pt x="9984" y="18797"/>
                  </a:cubicBezTo>
                  <a:cubicBezTo>
                    <a:pt x="8110" y="18797"/>
                    <a:pt x="6344" y="18226"/>
                    <a:pt x="4836" y="17137"/>
                  </a:cubicBezTo>
                  <a:cubicBezTo>
                    <a:pt x="4916" y="16941"/>
                    <a:pt x="4952" y="16736"/>
                    <a:pt x="4952" y="16513"/>
                  </a:cubicBezTo>
                  <a:cubicBezTo>
                    <a:pt x="4952" y="15567"/>
                    <a:pt x="4176" y="14791"/>
                    <a:pt x="3230" y="14791"/>
                  </a:cubicBezTo>
                  <a:cubicBezTo>
                    <a:pt x="3025" y="14791"/>
                    <a:pt x="2838" y="14818"/>
                    <a:pt x="2659" y="14880"/>
                  </a:cubicBezTo>
                  <a:cubicBezTo>
                    <a:pt x="1687" y="13435"/>
                    <a:pt x="1170" y="11749"/>
                    <a:pt x="1170" y="9983"/>
                  </a:cubicBezTo>
                  <a:cubicBezTo>
                    <a:pt x="1170" y="7628"/>
                    <a:pt x="2089" y="5415"/>
                    <a:pt x="3757" y="3756"/>
                  </a:cubicBezTo>
                  <a:cubicBezTo>
                    <a:pt x="5416" y="2088"/>
                    <a:pt x="7628" y="1169"/>
                    <a:pt x="9984" y="1169"/>
                  </a:cubicBezTo>
                  <a:close/>
                  <a:moveTo>
                    <a:pt x="9984" y="0"/>
                  </a:moveTo>
                  <a:cubicBezTo>
                    <a:pt x="7316" y="0"/>
                    <a:pt x="4809" y="1044"/>
                    <a:pt x="2927" y="2926"/>
                  </a:cubicBezTo>
                  <a:cubicBezTo>
                    <a:pt x="1045" y="4809"/>
                    <a:pt x="1" y="7315"/>
                    <a:pt x="1" y="9983"/>
                  </a:cubicBezTo>
                  <a:cubicBezTo>
                    <a:pt x="1" y="12017"/>
                    <a:pt x="608" y="13961"/>
                    <a:pt x="1750" y="15621"/>
                  </a:cubicBezTo>
                  <a:cubicBezTo>
                    <a:pt x="1589" y="15888"/>
                    <a:pt x="1500" y="16192"/>
                    <a:pt x="1500" y="16513"/>
                  </a:cubicBezTo>
                  <a:cubicBezTo>
                    <a:pt x="1500" y="17467"/>
                    <a:pt x="2276" y="18244"/>
                    <a:pt x="3230" y="18244"/>
                  </a:cubicBezTo>
                  <a:cubicBezTo>
                    <a:pt x="3534" y="18244"/>
                    <a:pt x="3819" y="18163"/>
                    <a:pt x="4069" y="18021"/>
                  </a:cubicBezTo>
                  <a:cubicBezTo>
                    <a:pt x="4854" y="18600"/>
                    <a:pt x="5710" y="19064"/>
                    <a:pt x="6629" y="19394"/>
                  </a:cubicBezTo>
                  <a:cubicBezTo>
                    <a:pt x="7709" y="19778"/>
                    <a:pt x="8833" y="19965"/>
                    <a:pt x="9984" y="19965"/>
                  </a:cubicBezTo>
                  <a:cubicBezTo>
                    <a:pt x="12651" y="19965"/>
                    <a:pt x="15158" y="18930"/>
                    <a:pt x="17040" y="17048"/>
                  </a:cubicBezTo>
                  <a:cubicBezTo>
                    <a:pt x="18931" y="15157"/>
                    <a:pt x="19966" y="12650"/>
                    <a:pt x="19966" y="9983"/>
                  </a:cubicBezTo>
                  <a:cubicBezTo>
                    <a:pt x="19966" y="7315"/>
                    <a:pt x="18931" y="4809"/>
                    <a:pt x="17040" y="2926"/>
                  </a:cubicBezTo>
                  <a:cubicBezTo>
                    <a:pt x="15158" y="1044"/>
                    <a:pt x="12651" y="0"/>
                    <a:pt x="99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74"/>
          <p:cNvGrpSpPr/>
          <p:nvPr/>
        </p:nvGrpSpPr>
        <p:grpSpPr>
          <a:xfrm>
            <a:off x="2794502" y="2828083"/>
            <a:ext cx="499782" cy="521700"/>
            <a:chOff x="2794502" y="2904283"/>
            <a:chExt cx="499782" cy="521700"/>
          </a:xfrm>
        </p:grpSpPr>
        <p:sp>
          <p:nvSpPr>
            <p:cNvPr id="1275" name="Google Shape;1275;p74"/>
            <p:cNvSpPr/>
            <p:nvPr/>
          </p:nvSpPr>
          <p:spPr>
            <a:xfrm>
              <a:off x="3028660" y="2904283"/>
              <a:ext cx="31441" cy="72459"/>
            </a:xfrm>
            <a:custGeom>
              <a:rect b="b" l="l" r="r" t="t"/>
              <a:pathLst>
                <a:path extrusionOk="0" h="2777" w="1205">
                  <a:moveTo>
                    <a:pt x="601" y="0"/>
                  </a:moveTo>
                  <a:cubicBezTo>
                    <a:pt x="271" y="0"/>
                    <a:pt x="1" y="274"/>
                    <a:pt x="1" y="608"/>
                  </a:cubicBezTo>
                  <a:lnTo>
                    <a:pt x="1" y="2169"/>
                  </a:lnTo>
                  <a:cubicBezTo>
                    <a:pt x="1" y="2503"/>
                    <a:pt x="271" y="2776"/>
                    <a:pt x="601" y="2776"/>
                  </a:cubicBezTo>
                  <a:cubicBezTo>
                    <a:pt x="649" y="2776"/>
                    <a:pt x="699" y="2770"/>
                    <a:pt x="750" y="2758"/>
                  </a:cubicBezTo>
                  <a:cubicBezTo>
                    <a:pt x="1027" y="2686"/>
                    <a:pt x="1205" y="2437"/>
                    <a:pt x="1205" y="2160"/>
                  </a:cubicBezTo>
                  <a:lnTo>
                    <a:pt x="1205" y="617"/>
                  </a:lnTo>
                  <a:cubicBezTo>
                    <a:pt x="1205" y="331"/>
                    <a:pt x="1027" y="81"/>
                    <a:pt x="750" y="19"/>
                  </a:cubicBezTo>
                  <a:cubicBezTo>
                    <a:pt x="699" y="6"/>
                    <a:pt x="649"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4"/>
            <p:cNvSpPr/>
            <p:nvPr/>
          </p:nvSpPr>
          <p:spPr>
            <a:xfrm>
              <a:off x="2878287" y="2952137"/>
              <a:ext cx="62648" cy="59491"/>
            </a:xfrm>
            <a:custGeom>
              <a:rect b="b" l="l" r="r" t="t"/>
              <a:pathLst>
                <a:path extrusionOk="0" h="2280" w="2401">
                  <a:moveTo>
                    <a:pt x="656" y="0"/>
                  </a:moveTo>
                  <a:cubicBezTo>
                    <a:pt x="502" y="0"/>
                    <a:pt x="349" y="58"/>
                    <a:pt x="233" y="174"/>
                  </a:cubicBezTo>
                  <a:cubicBezTo>
                    <a:pt x="1" y="406"/>
                    <a:pt x="1" y="790"/>
                    <a:pt x="233" y="1022"/>
                  </a:cubicBezTo>
                  <a:lnTo>
                    <a:pt x="1321" y="2110"/>
                  </a:lnTo>
                  <a:cubicBezTo>
                    <a:pt x="1437" y="2226"/>
                    <a:pt x="1597" y="2280"/>
                    <a:pt x="1749" y="2280"/>
                  </a:cubicBezTo>
                  <a:cubicBezTo>
                    <a:pt x="1901" y="2280"/>
                    <a:pt x="2052" y="2226"/>
                    <a:pt x="2168" y="2110"/>
                  </a:cubicBezTo>
                  <a:cubicBezTo>
                    <a:pt x="2400" y="1878"/>
                    <a:pt x="2400" y="1495"/>
                    <a:pt x="2168" y="1263"/>
                  </a:cubicBezTo>
                  <a:lnTo>
                    <a:pt x="1080" y="174"/>
                  </a:lnTo>
                  <a:cubicBezTo>
                    <a:pt x="964" y="58"/>
                    <a:pt x="810" y="0"/>
                    <a:pt x="6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4"/>
            <p:cNvSpPr/>
            <p:nvPr/>
          </p:nvSpPr>
          <p:spPr>
            <a:xfrm>
              <a:off x="3158315" y="2952137"/>
              <a:ext cx="62413" cy="59491"/>
            </a:xfrm>
            <a:custGeom>
              <a:rect b="b" l="l" r="r" t="t"/>
              <a:pathLst>
                <a:path extrusionOk="0" h="2280" w="2392">
                  <a:moveTo>
                    <a:pt x="1740" y="0"/>
                  </a:moveTo>
                  <a:cubicBezTo>
                    <a:pt x="1589" y="0"/>
                    <a:pt x="1437" y="58"/>
                    <a:pt x="1321" y="174"/>
                  </a:cubicBezTo>
                  <a:lnTo>
                    <a:pt x="233" y="1263"/>
                  </a:lnTo>
                  <a:cubicBezTo>
                    <a:pt x="1" y="1495"/>
                    <a:pt x="1" y="1878"/>
                    <a:pt x="233" y="2110"/>
                  </a:cubicBezTo>
                  <a:cubicBezTo>
                    <a:pt x="349" y="2226"/>
                    <a:pt x="500" y="2280"/>
                    <a:pt x="652" y="2280"/>
                  </a:cubicBezTo>
                  <a:cubicBezTo>
                    <a:pt x="804" y="2280"/>
                    <a:pt x="955" y="2226"/>
                    <a:pt x="1071" y="2110"/>
                  </a:cubicBezTo>
                  <a:lnTo>
                    <a:pt x="2160" y="1022"/>
                  </a:lnTo>
                  <a:cubicBezTo>
                    <a:pt x="2391" y="790"/>
                    <a:pt x="2391" y="406"/>
                    <a:pt x="2160" y="174"/>
                  </a:cubicBezTo>
                  <a:cubicBezTo>
                    <a:pt x="2044" y="58"/>
                    <a:pt x="1892" y="0"/>
                    <a:pt x="17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4"/>
            <p:cNvSpPr/>
            <p:nvPr/>
          </p:nvSpPr>
          <p:spPr>
            <a:xfrm>
              <a:off x="2807523" y="3055360"/>
              <a:ext cx="76373" cy="31702"/>
            </a:xfrm>
            <a:custGeom>
              <a:rect b="b" l="l" r="r" t="t"/>
              <a:pathLst>
                <a:path extrusionOk="0" h="1215" w="2927">
                  <a:moveTo>
                    <a:pt x="688" y="1"/>
                  </a:moveTo>
                  <a:cubicBezTo>
                    <a:pt x="411" y="1"/>
                    <a:pt x="161" y="188"/>
                    <a:pt x="99" y="456"/>
                  </a:cubicBezTo>
                  <a:cubicBezTo>
                    <a:pt x="1" y="857"/>
                    <a:pt x="304" y="1214"/>
                    <a:pt x="688" y="1214"/>
                  </a:cubicBezTo>
                  <a:lnTo>
                    <a:pt x="2240" y="1214"/>
                  </a:lnTo>
                  <a:cubicBezTo>
                    <a:pt x="2516" y="1214"/>
                    <a:pt x="2766" y="1027"/>
                    <a:pt x="2829" y="759"/>
                  </a:cubicBezTo>
                  <a:cubicBezTo>
                    <a:pt x="2927" y="358"/>
                    <a:pt x="2632" y="1"/>
                    <a:pt x="22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4"/>
            <p:cNvSpPr/>
            <p:nvPr/>
          </p:nvSpPr>
          <p:spPr>
            <a:xfrm>
              <a:off x="3204865" y="3055360"/>
              <a:ext cx="76373" cy="31702"/>
            </a:xfrm>
            <a:custGeom>
              <a:rect b="b" l="l" r="r" t="t"/>
              <a:pathLst>
                <a:path extrusionOk="0" h="1215" w="2927">
                  <a:moveTo>
                    <a:pt x="679" y="1"/>
                  </a:moveTo>
                  <a:cubicBezTo>
                    <a:pt x="295" y="1"/>
                    <a:pt x="1" y="358"/>
                    <a:pt x="99" y="759"/>
                  </a:cubicBezTo>
                  <a:cubicBezTo>
                    <a:pt x="161" y="1027"/>
                    <a:pt x="411" y="1214"/>
                    <a:pt x="688" y="1214"/>
                  </a:cubicBezTo>
                  <a:lnTo>
                    <a:pt x="2240" y="1214"/>
                  </a:lnTo>
                  <a:cubicBezTo>
                    <a:pt x="2517" y="1214"/>
                    <a:pt x="2766" y="1027"/>
                    <a:pt x="2829" y="759"/>
                  </a:cubicBezTo>
                  <a:cubicBezTo>
                    <a:pt x="2927" y="358"/>
                    <a:pt x="2624" y="1"/>
                    <a:pt x="2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4"/>
            <p:cNvSpPr/>
            <p:nvPr/>
          </p:nvSpPr>
          <p:spPr>
            <a:xfrm>
              <a:off x="3021458" y="3162210"/>
              <a:ext cx="46810" cy="101996"/>
            </a:xfrm>
            <a:custGeom>
              <a:rect b="b" l="l" r="r" t="t"/>
              <a:pathLst>
                <a:path extrusionOk="0" h="3909" w="1794">
                  <a:moveTo>
                    <a:pt x="901" y="1"/>
                  </a:moveTo>
                  <a:cubicBezTo>
                    <a:pt x="455" y="1"/>
                    <a:pt x="0" y="366"/>
                    <a:pt x="0" y="1178"/>
                  </a:cubicBezTo>
                  <a:lnTo>
                    <a:pt x="0" y="3908"/>
                  </a:lnTo>
                  <a:lnTo>
                    <a:pt x="1793" y="3908"/>
                  </a:lnTo>
                  <a:lnTo>
                    <a:pt x="1793" y="1178"/>
                  </a:lnTo>
                  <a:cubicBezTo>
                    <a:pt x="1793" y="366"/>
                    <a:pt x="1347" y="1"/>
                    <a:pt x="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4"/>
            <p:cNvSpPr/>
            <p:nvPr/>
          </p:nvSpPr>
          <p:spPr>
            <a:xfrm>
              <a:off x="2927863" y="3059561"/>
              <a:ext cx="233971" cy="205557"/>
            </a:xfrm>
            <a:custGeom>
              <a:rect b="b" l="l" r="r" t="t"/>
              <a:pathLst>
                <a:path extrusionOk="0" h="7878" w="8967">
                  <a:moveTo>
                    <a:pt x="3123" y="0"/>
                  </a:moveTo>
                  <a:cubicBezTo>
                    <a:pt x="1401" y="0"/>
                    <a:pt x="1" y="1722"/>
                    <a:pt x="1" y="3845"/>
                  </a:cubicBezTo>
                  <a:lnTo>
                    <a:pt x="1" y="7878"/>
                  </a:lnTo>
                  <a:lnTo>
                    <a:pt x="2302" y="7878"/>
                  </a:lnTo>
                  <a:lnTo>
                    <a:pt x="2302" y="5148"/>
                  </a:lnTo>
                  <a:cubicBezTo>
                    <a:pt x="2302" y="3533"/>
                    <a:pt x="3391" y="2695"/>
                    <a:pt x="4461" y="2695"/>
                  </a:cubicBezTo>
                  <a:cubicBezTo>
                    <a:pt x="5541" y="2695"/>
                    <a:pt x="6629" y="3533"/>
                    <a:pt x="6629" y="5148"/>
                  </a:cubicBezTo>
                  <a:lnTo>
                    <a:pt x="6629" y="7878"/>
                  </a:lnTo>
                  <a:lnTo>
                    <a:pt x="8966" y="7878"/>
                  </a:lnTo>
                  <a:lnTo>
                    <a:pt x="8966" y="3845"/>
                  </a:lnTo>
                  <a:cubicBezTo>
                    <a:pt x="8966" y="1722"/>
                    <a:pt x="7566" y="0"/>
                    <a:pt x="5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4"/>
            <p:cNvSpPr/>
            <p:nvPr/>
          </p:nvSpPr>
          <p:spPr>
            <a:xfrm>
              <a:off x="2831267" y="3297685"/>
              <a:ext cx="426221" cy="47749"/>
            </a:xfrm>
            <a:custGeom>
              <a:rect b="b" l="l" r="r" t="t"/>
              <a:pathLst>
                <a:path extrusionOk="0" h="1830" w="16335">
                  <a:moveTo>
                    <a:pt x="875" y="1"/>
                  </a:moveTo>
                  <a:cubicBezTo>
                    <a:pt x="393" y="1"/>
                    <a:pt x="1" y="393"/>
                    <a:pt x="1" y="884"/>
                  </a:cubicBezTo>
                  <a:lnTo>
                    <a:pt x="1" y="1571"/>
                  </a:lnTo>
                  <a:cubicBezTo>
                    <a:pt x="1" y="1713"/>
                    <a:pt x="117" y="1829"/>
                    <a:pt x="259" y="1829"/>
                  </a:cubicBezTo>
                  <a:lnTo>
                    <a:pt x="16076" y="1829"/>
                  </a:lnTo>
                  <a:cubicBezTo>
                    <a:pt x="16219" y="1829"/>
                    <a:pt x="16335" y="1713"/>
                    <a:pt x="16335" y="1571"/>
                  </a:cubicBezTo>
                  <a:lnTo>
                    <a:pt x="16335" y="884"/>
                  </a:lnTo>
                  <a:cubicBezTo>
                    <a:pt x="16335" y="393"/>
                    <a:pt x="15942" y="1"/>
                    <a:pt x="154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4"/>
            <p:cNvSpPr/>
            <p:nvPr/>
          </p:nvSpPr>
          <p:spPr>
            <a:xfrm>
              <a:off x="3239333" y="3377998"/>
              <a:ext cx="54951" cy="47984"/>
            </a:xfrm>
            <a:custGeom>
              <a:rect b="b" l="l" r="r" t="t"/>
              <a:pathLst>
                <a:path extrusionOk="0" h="1839" w="2106">
                  <a:moveTo>
                    <a:pt x="0" y="0"/>
                  </a:moveTo>
                  <a:lnTo>
                    <a:pt x="0" y="1838"/>
                  </a:lnTo>
                  <a:lnTo>
                    <a:pt x="1517" y="1838"/>
                  </a:lnTo>
                  <a:cubicBezTo>
                    <a:pt x="1838" y="1838"/>
                    <a:pt x="2106" y="1570"/>
                    <a:pt x="2106" y="1249"/>
                  </a:cubicBezTo>
                  <a:lnTo>
                    <a:pt x="2106" y="1000"/>
                  </a:lnTo>
                  <a:cubicBezTo>
                    <a:pt x="2106" y="446"/>
                    <a:pt x="1651" y="0"/>
                    <a:pt x="1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4"/>
            <p:cNvSpPr/>
            <p:nvPr/>
          </p:nvSpPr>
          <p:spPr>
            <a:xfrm>
              <a:off x="2936943" y="3377998"/>
              <a:ext cx="203704" cy="47984"/>
            </a:xfrm>
            <a:custGeom>
              <a:rect b="b" l="l" r="r" t="t"/>
              <a:pathLst>
                <a:path extrusionOk="0" h="1839" w="7807">
                  <a:moveTo>
                    <a:pt x="1" y="0"/>
                  </a:moveTo>
                  <a:lnTo>
                    <a:pt x="1" y="1838"/>
                  </a:lnTo>
                  <a:lnTo>
                    <a:pt x="7807" y="1838"/>
                  </a:lnTo>
                  <a:lnTo>
                    <a:pt x="78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4"/>
            <p:cNvSpPr/>
            <p:nvPr/>
          </p:nvSpPr>
          <p:spPr>
            <a:xfrm>
              <a:off x="3172979" y="3377998"/>
              <a:ext cx="33790" cy="47984"/>
            </a:xfrm>
            <a:custGeom>
              <a:rect b="b" l="l" r="r" t="t"/>
              <a:pathLst>
                <a:path extrusionOk="0" h="1839" w="1295">
                  <a:moveTo>
                    <a:pt x="1" y="0"/>
                  </a:moveTo>
                  <a:lnTo>
                    <a:pt x="1" y="1838"/>
                  </a:lnTo>
                  <a:lnTo>
                    <a:pt x="1294" y="1838"/>
                  </a:lnTo>
                  <a:lnTo>
                    <a:pt x="12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4"/>
            <p:cNvSpPr/>
            <p:nvPr/>
          </p:nvSpPr>
          <p:spPr>
            <a:xfrm>
              <a:off x="2869911" y="3377998"/>
              <a:ext cx="33555" cy="47984"/>
            </a:xfrm>
            <a:custGeom>
              <a:rect b="b" l="l" r="r" t="t"/>
              <a:pathLst>
                <a:path extrusionOk="0" h="1839" w="1286">
                  <a:moveTo>
                    <a:pt x="0" y="0"/>
                  </a:moveTo>
                  <a:lnTo>
                    <a:pt x="0" y="1838"/>
                  </a:lnTo>
                  <a:lnTo>
                    <a:pt x="1285" y="1838"/>
                  </a:lnTo>
                  <a:lnTo>
                    <a:pt x="1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4"/>
            <p:cNvSpPr/>
            <p:nvPr/>
          </p:nvSpPr>
          <p:spPr>
            <a:xfrm>
              <a:off x="2794502" y="3377998"/>
              <a:ext cx="42844" cy="47984"/>
            </a:xfrm>
            <a:custGeom>
              <a:rect b="b" l="l" r="r" t="t"/>
              <a:pathLst>
                <a:path extrusionOk="0" h="1839" w="1642">
                  <a:moveTo>
                    <a:pt x="999" y="0"/>
                  </a:moveTo>
                  <a:cubicBezTo>
                    <a:pt x="446" y="0"/>
                    <a:pt x="0" y="446"/>
                    <a:pt x="0" y="1000"/>
                  </a:cubicBezTo>
                  <a:lnTo>
                    <a:pt x="0" y="1249"/>
                  </a:lnTo>
                  <a:cubicBezTo>
                    <a:pt x="0" y="1570"/>
                    <a:pt x="268" y="1838"/>
                    <a:pt x="589" y="1838"/>
                  </a:cubicBezTo>
                  <a:lnTo>
                    <a:pt x="1641" y="1838"/>
                  </a:lnTo>
                  <a:lnTo>
                    <a:pt x="1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74"/>
          <p:cNvSpPr/>
          <p:nvPr/>
        </p:nvSpPr>
        <p:spPr>
          <a:xfrm>
            <a:off x="3875973" y="2923556"/>
            <a:ext cx="37965" cy="51454"/>
          </a:xfrm>
          <a:custGeom>
            <a:rect b="b" l="l" r="r" t="t"/>
            <a:pathLst>
              <a:path extrusionOk="0" h="1972" w="1455">
                <a:moveTo>
                  <a:pt x="655" y="0"/>
                </a:moveTo>
                <a:cubicBezTo>
                  <a:pt x="536" y="0"/>
                  <a:pt x="416" y="38"/>
                  <a:pt x="312" y="116"/>
                </a:cubicBezTo>
                <a:cubicBezTo>
                  <a:pt x="54" y="303"/>
                  <a:pt x="0" y="669"/>
                  <a:pt x="188" y="928"/>
                </a:cubicBezTo>
                <a:cubicBezTo>
                  <a:pt x="205" y="954"/>
                  <a:pt x="241" y="999"/>
                  <a:pt x="170" y="1160"/>
                </a:cubicBezTo>
                <a:cubicBezTo>
                  <a:pt x="45" y="1454"/>
                  <a:pt x="179" y="1802"/>
                  <a:pt x="482" y="1927"/>
                </a:cubicBezTo>
                <a:cubicBezTo>
                  <a:pt x="553" y="1953"/>
                  <a:pt x="634" y="1971"/>
                  <a:pt x="705" y="1971"/>
                </a:cubicBezTo>
                <a:cubicBezTo>
                  <a:pt x="937" y="1971"/>
                  <a:pt x="1151" y="1838"/>
                  <a:pt x="1249" y="1614"/>
                </a:cubicBezTo>
                <a:cubicBezTo>
                  <a:pt x="1454" y="1115"/>
                  <a:pt x="1419" y="624"/>
                  <a:pt x="1133" y="241"/>
                </a:cubicBezTo>
                <a:cubicBezTo>
                  <a:pt x="1015" y="85"/>
                  <a:pt x="836" y="0"/>
                  <a:pt x="6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74"/>
          <p:cNvGrpSpPr/>
          <p:nvPr/>
        </p:nvGrpSpPr>
        <p:grpSpPr>
          <a:xfrm>
            <a:off x="3397378" y="2828344"/>
            <a:ext cx="488849" cy="521202"/>
            <a:chOff x="3397378" y="2904544"/>
            <a:chExt cx="488849" cy="521202"/>
          </a:xfrm>
        </p:grpSpPr>
        <p:sp>
          <p:nvSpPr>
            <p:cNvPr id="1290" name="Google Shape;1290;p74"/>
            <p:cNvSpPr/>
            <p:nvPr/>
          </p:nvSpPr>
          <p:spPr>
            <a:xfrm>
              <a:off x="3472108" y="2904544"/>
              <a:ext cx="366861" cy="285165"/>
            </a:xfrm>
            <a:custGeom>
              <a:rect b="b" l="l" r="r" t="t"/>
              <a:pathLst>
                <a:path extrusionOk="0" h="10929" w="14060">
                  <a:moveTo>
                    <a:pt x="7110" y="0"/>
                  </a:moveTo>
                  <a:cubicBezTo>
                    <a:pt x="6022" y="0"/>
                    <a:pt x="5041" y="312"/>
                    <a:pt x="4434" y="839"/>
                  </a:cubicBezTo>
                  <a:cubicBezTo>
                    <a:pt x="4211" y="723"/>
                    <a:pt x="3952" y="651"/>
                    <a:pt x="3693" y="651"/>
                  </a:cubicBezTo>
                  <a:cubicBezTo>
                    <a:pt x="3230" y="651"/>
                    <a:pt x="2801" y="865"/>
                    <a:pt x="2507" y="1204"/>
                  </a:cubicBezTo>
                  <a:cubicBezTo>
                    <a:pt x="2435" y="1198"/>
                    <a:pt x="2363" y="1194"/>
                    <a:pt x="2292" y="1194"/>
                  </a:cubicBezTo>
                  <a:cubicBezTo>
                    <a:pt x="1719" y="1194"/>
                    <a:pt x="1210" y="1419"/>
                    <a:pt x="821" y="1856"/>
                  </a:cubicBezTo>
                  <a:cubicBezTo>
                    <a:pt x="161" y="2596"/>
                    <a:pt x="18" y="3729"/>
                    <a:pt x="268" y="4362"/>
                  </a:cubicBezTo>
                  <a:cubicBezTo>
                    <a:pt x="268" y="4371"/>
                    <a:pt x="277" y="4380"/>
                    <a:pt x="277" y="4389"/>
                  </a:cubicBezTo>
                  <a:cubicBezTo>
                    <a:pt x="98" y="4648"/>
                    <a:pt x="0" y="4960"/>
                    <a:pt x="0" y="5290"/>
                  </a:cubicBezTo>
                  <a:cubicBezTo>
                    <a:pt x="0" y="6173"/>
                    <a:pt x="723" y="6896"/>
                    <a:pt x="1606" y="6896"/>
                  </a:cubicBezTo>
                  <a:cubicBezTo>
                    <a:pt x="1740" y="6896"/>
                    <a:pt x="1874" y="6878"/>
                    <a:pt x="1998" y="6842"/>
                  </a:cubicBezTo>
                  <a:cubicBezTo>
                    <a:pt x="2436" y="7387"/>
                    <a:pt x="3381" y="7735"/>
                    <a:pt x="4550" y="7735"/>
                  </a:cubicBezTo>
                  <a:cubicBezTo>
                    <a:pt x="4630" y="7735"/>
                    <a:pt x="4710" y="7726"/>
                    <a:pt x="4791" y="7726"/>
                  </a:cubicBezTo>
                  <a:cubicBezTo>
                    <a:pt x="4844" y="7788"/>
                    <a:pt x="4898" y="7851"/>
                    <a:pt x="4942" y="7913"/>
                  </a:cubicBezTo>
                  <a:cubicBezTo>
                    <a:pt x="5808" y="8939"/>
                    <a:pt x="6200" y="9412"/>
                    <a:pt x="6432" y="10473"/>
                  </a:cubicBezTo>
                  <a:cubicBezTo>
                    <a:pt x="6486" y="10741"/>
                    <a:pt x="6727" y="10928"/>
                    <a:pt x="6994" y="10928"/>
                  </a:cubicBezTo>
                  <a:lnTo>
                    <a:pt x="7003" y="10928"/>
                  </a:lnTo>
                  <a:cubicBezTo>
                    <a:pt x="7271" y="10928"/>
                    <a:pt x="7512" y="10741"/>
                    <a:pt x="7574" y="10473"/>
                  </a:cubicBezTo>
                  <a:cubicBezTo>
                    <a:pt x="7824" y="9394"/>
                    <a:pt x="8297" y="8796"/>
                    <a:pt x="9082" y="7815"/>
                  </a:cubicBezTo>
                  <a:cubicBezTo>
                    <a:pt x="9109" y="7788"/>
                    <a:pt x="9126" y="7761"/>
                    <a:pt x="9153" y="7735"/>
                  </a:cubicBezTo>
                  <a:lnTo>
                    <a:pt x="9233" y="7735"/>
                  </a:lnTo>
                  <a:cubicBezTo>
                    <a:pt x="10420" y="7735"/>
                    <a:pt x="11375" y="7378"/>
                    <a:pt x="11812" y="6825"/>
                  </a:cubicBezTo>
                  <a:cubicBezTo>
                    <a:pt x="11954" y="6869"/>
                    <a:pt x="12106" y="6896"/>
                    <a:pt x="12267" y="6896"/>
                  </a:cubicBezTo>
                  <a:cubicBezTo>
                    <a:pt x="13150" y="6896"/>
                    <a:pt x="13872" y="6173"/>
                    <a:pt x="13872" y="5290"/>
                  </a:cubicBezTo>
                  <a:cubicBezTo>
                    <a:pt x="13872" y="5085"/>
                    <a:pt x="13819" y="4889"/>
                    <a:pt x="13765" y="4710"/>
                  </a:cubicBezTo>
                  <a:cubicBezTo>
                    <a:pt x="13988" y="4398"/>
                    <a:pt x="14060" y="3934"/>
                    <a:pt x="13953" y="3390"/>
                  </a:cubicBezTo>
                  <a:cubicBezTo>
                    <a:pt x="13765" y="2409"/>
                    <a:pt x="12998" y="1427"/>
                    <a:pt x="11749" y="1374"/>
                  </a:cubicBezTo>
                  <a:cubicBezTo>
                    <a:pt x="11473" y="928"/>
                    <a:pt x="10991" y="651"/>
                    <a:pt x="10447" y="651"/>
                  </a:cubicBezTo>
                  <a:cubicBezTo>
                    <a:pt x="10206" y="651"/>
                    <a:pt x="9965" y="705"/>
                    <a:pt x="9760" y="812"/>
                  </a:cubicBezTo>
                  <a:cubicBezTo>
                    <a:pt x="9135" y="303"/>
                    <a:pt x="8172" y="0"/>
                    <a:pt x="7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4"/>
            <p:cNvSpPr/>
            <p:nvPr/>
          </p:nvSpPr>
          <p:spPr>
            <a:xfrm>
              <a:off x="3813350" y="3104806"/>
              <a:ext cx="72876" cy="53464"/>
            </a:xfrm>
            <a:custGeom>
              <a:rect b="b" l="l" r="r" t="t"/>
              <a:pathLst>
                <a:path extrusionOk="0" h="2049" w="2793">
                  <a:moveTo>
                    <a:pt x="2131" y="0"/>
                  </a:moveTo>
                  <a:cubicBezTo>
                    <a:pt x="1929" y="0"/>
                    <a:pt x="1732" y="105"/>
                    <a:pt x="1624" y="292"/>
                  </a:cubicBezTo>
                  <a:cubicBezTo>
                    <a:pt x="1437" y="613"/>
                    <a:pt x="1187" y="836"/>
                    <a:pt x="562" y="889"/>
                  </a:cubicBezTo>
                  <a:cubicBezTo>
                    <a:pt x="241" y="907"/>
                    <a:pt x="0" y="1193"/>
                    <a:pt x="27" y="1514"/>
                  </a:cubicBezTo>
                  <a:cubicBezTo>
                    <a:pt x="54" y="1817"/>
                    <a:pt x="313" y="2049"/>
                    <a:pt x="616" y="2049"/>
                  </a:cubicBezTo>
                  <a:lnTo>
                    <a:pt x="661" y="2049"/>
                  </a:lnTo>
                  <a:cubicBezTo>
                    <a:pt x="1588" y="1978"/>
                    <a:pt x="2213" y="1603"/>
                    <a:pt x="2632" y="880"/>
                  </a:cubicBezTo>
                  <a:cubicBezTo>
                    <a:pt x="2793" y="595"/>
                    <a:pt x="2704" y="238"/>
                    <a:pt x="2418" y="77"/>
                  </a:cubicBezTo>
                  <a:cubicBezTo>
                    <a:pt x="2328" y="25"/>
                    <a:pt x="2229" y="0"/>
                    <a:pt x="2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4"/>
            <p:cNvSpPr/>
            <p:nvPr/>
          </p:nvSpPr>
          <p:spPr>
            <a:xfrm>
              <a:off x="3432760" y="3104806"/>
              <a:ext cx="72876" cy="53464"/>
            </a:xfrm>
            <a:custGeom>
              <a:rect b="b" l="l" r="r" t="t"/>
              <a:pathLst>
                <a:path extrusionOk="0" h="2049" w="2793">
                  <a:moveTo>
                    <a:pt x="665" y="0"/>
                  </a:moveTo>
                  <a:cubicBezTo>
                    <a:pt x="566" y="0"/>
                    <a:pt x="466" y="25"/>
                    <a:pt x="375" y="77"/>
                  </a:cubicBezTo>
                  <a:cubicBezTo>
                    <a:pt x="99" y="238"/>
                    <a:pt x="1" y="595"/>
                    <a:pt x="161" y="880"/>
                  </a:cubicBezTo>
                  <a:cubicBezTo>
                    <a:pt x="580" y="1603"/>
                    <a:pt x="1214" y="1978"/>
                    <a:pt x="2133" y="2049"/>
                  </a:cubicBezTo>
                  <a:lnTo>
                    <a:pt x="2186" y="2049"/>
                  </a:lnTo>
                  <a:cubicBezTo>
                    <a:pt x="2489" y="2049"/>
                    <a:pt x="2739" y="1817"/>
                    <a:pt x="2766" y="1514"/>
                  </a:cubicBezTo>
                  <a:cubicBezTo>
                    <a:pt x="2793" y="1193"/>
                    <a:pt x="2552" y="907"/>
                    <a:pt x="2231" y="889"/>
                  </a:cubicBezTo>
                  <a:cubicBezTo>
                    <a:pt x="1615" y="836"/>
                    <a:pt x="1357" y="613"/>
                    <a:pt x="1178" y="292"/>
                  </a:cubicBezTo>
                  <a:cubicBezTo>
                    <a:pt x="1070" y="105"/>
                    <a:pt x="869" y="0"/>
                    <a:pt x="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4"/>
            <p:cNvSpPr/>
            <p:nvPr/>
          </p:nvSpPr>
          <p:spPr>
            <a:xfrm>
              <a:off x="3425323" y="2904987"/>
              <a:ext cx="47280" cy="56595"/>
            </a:xfrm>
            <a:custGeom>
              <a:rect b="b" l="l" r="r" t="t"/>
              <a:pathLst>
                <a:path extrusionOk="0" h="2169" w="1812">
                  <a:moveTo>
                    <a:pt x="1145" y="1"/>
                  </a:moveTo>
                  <a:cubicBezTo>
                    <a:pt x="1033" y="1"/>
                    <a:pt x="920" y="33"/>
                    <a:pt x="821" y="99"/>
                  </a:cubicBezTo>
                  <a:cubicBezTo>
                    <a:pt x="330" y="420"/>
                    <a:pt x="54" y="929"/>
                    <a:pt x="18" y="1553"/>
                  </a:cubicBezTo>
                  <a:cubicBezTo>
                    <a:pt x="0" y="1874"/>
                    <a:pt x="241" y="2151"/>
                    <a:pt x="562" y="2169"/>
                  </a:cubicBezTo>
                  <a:lnTo>
                    <a:pt x="598" y="2169"/>
                  </a:lnTo>
                  <a:cubicBezTo>
                    <a:pt x="910" y="2169"/>
                    <a:pt x="1169" y="1928"/>
                    <a:pt x="1187" y="1616"/>
                  </a:cubicBezTo>
                  <a:cubicBezTo>
                    <a:pt x="1204" y="1286"/>
                    <a:pt x="1347" y="1152"/>
                    <a:pt x="1463" y="1071"/>
                  </a:cubicBezTo>
                  <a:cubicBezTo>
                    <a:pt x="1731" y="893"/>
                    <a:pt x="1811" y="527"/>
                    <a:pt x="1633" y="260"/>
                  </a:cubicBezTo>
                  <a:cubicBezTo>
                    <a:pt x="1521" y="92"/>
                    <a:pt x="1335" y="1"/>
                    <a:pt x="11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4"/>
            <p:cNvSpPr/>
            <p:nvPr/>
          </p:nvSpPr>
          <p:spPr>
            <a:xfrm>
              <a:off x="3833833" y="2904987"/>
              <a:ext cx="47280" cy="56595"/>
            </a:xfrm>
            <a:custGeom>
              <a:rect b="b" l="l" r="r" t="t"/>
              <a:pathLst>
                <a:path extrusionOk="0" h="2169" w="1812">
                  <a:moveTo>
                    <a:pt x="666" y="1"/>
                  </a:moveTo>
                  <a:cubicBezTo>
                    <a:pt x="477" y="1"/>
                    <a:pt x="291" y="92"/>
                    <a:pt x="179" y="260"/>
                  </a:cubicBezTo>
                  <a:cubicBezTo>
                    <a:pt x="0" y="527"/>
                    <a:pt x="72" y="893"/>
                    <a:pt x="339" y="1071"/>
                  </a:cubicBezTo>
                  <a:cubicBezTo>
                    <a:pt x="464" y="1152"/>
                    <a:pt x="607" y="1286"/>
                    <a:pt x="625" y="1616"/>
                  </a:cubicBezTo>
                  <a:cubicBezTo>
                    <a:pt x="643" y="1928"/>
                    <a:pt x="902" y="2169"/>
                    <a:pt x="1205" y="2169"/>
                  </a:cubicBezTo>
                  <a:lnTo>
                    <a:pt x="1241" y="2169"/>
                  </a:lnTo>
                  <a:cubicBezTo>
                    <a:pt x="1562" y="2151"/>
                    <a:pt x="1811" y="1874"/>
                    <a:pt x="1794" y="1553"/>
                  </a:cubicBezTo>
                  <a:cubicBezTo>
                    <a:pt x="1758" y="929"/>
                    <a:pt x="1481" y="420"/>
                    <a:pt x="991" y="99"/>
                  </a:cubicBezTo>
                  <a:cubicBezTo>
                    <a:pt x="891" y="33"/>
                    <a:pt x="778"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4"/>
            <p:cNvSpPr/>
            <p:nvPr/>
          </p:nvSpPr>
          <p:spPr>
            <a:xfrm>
              <a:off x="3397378" y="2999756"/>
              <a:ext cx="38199" cy="51454"/>
            </a:xfrm>
            <a:custGeom>
              <a:rect b="b" l="l" r="r" t="t"/>
              <a:pathLst>
                <a:path extrusionOk="0" h="1972" w="1464">
                  <a:moveTo>
                    <a:pt x="800" y="0"/>
                  </a:moveTo>
                  <a:cubicBezTo>
                    <a:pt x="621" y="0"/>
                    <a:pt x="443" y="85"/>
                    <a:pt x="331" y="241"/>
                  </a:cubicBezTo>
                  <a:cubicBezTo>
                    <a:pt x="45" y="624"/>
                    <a:pt x="1" y="1115"/>
                    <a:pt x="215" y="1614"/>
                  </a:cubicBezTo>
                  <a:cubicBezTo>
                    <a:pt x="304" y="1838"/>
                    <a:pt x="527" y="1971"/>
                    <a:pt x="750" y="1971"/>
                  </a:cubicBezTo>
                  <a:cubicBezTo>
                    <a:pt x="830" y="1971"/>
                    <a:pt x="902" y="1953"/>
                    <a:pt x="982" y="1927"/>
                  </a:cubicBezTo>
                  <a:cubicBezTo>
                    <a:pt x="1276" y="1802"/>
                    <a:pt x="1419" y="1454"/>
                    <a:pt x="1294" y="1160"/>
                  </a:cubicBezTo>
                  <a:cubicBezTo>
                    <a:pt x="1223" y="999"/>
                    <a:pt x="1258" y="954"/>
                    <a:pt x="1267" y="928"/>
                  </a:cubicBezTo>
                  <a:cubicBezTo>
                    <a:pt x="1464" y="669"/>
                    <a:pt x="1401" y="303"/>
                    <a:pt x="1142" y="116"/>
                  </a:cubicBezTo>
                  <a:cubicBezTo>
                    <a:pt x="1039" y="38"/>
                    <a:pt x="919" y="0"/>
                    <a:pt x="8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4"/>
            <p:cNvSpPr/>
            <p:nvPr/>
          </p:nvSpPr>
          <p:spPr>
            <a:xfrm>
              <a:off x="3493974" y="3217606"/>
              <a:ext cx="321486" cy="208140"/>
            </a:xfrm>
            <a:custGeom>
              <a:rect b="b" l="l" r="r" t="t"/>
              <a:pathLst>
                <a:path extrusionOk="0" h="7977" w="12321">
                  <a:moveTo>
                    <a:pt x="5576" y="1500"/>
                  </a:moveTo>
                  <a:lnTo>
                    <a:pt x="5576" y="2749"/>
                  </a:lnTo>
                  <a:cubicBezTo>
                    <a:pt x="4381" y="2740"/>
                    <a:pt x="2499" y="2650"/>
                    <a:pt x="2499" y="2124"/>
                  </a:cubicBezTo>
                  <a:cubicBezTo>
                    <a:pt x="2499" y="1589"/>
                    <a:pt x="4310" y="1508"/>
                    <a:pt x="5576" y="1500"/>
                  </a:cubicBezTo>
                  <a:close/>
                  <a:moveTo>
                    <a:pt x="6745" y="1500"/>
                  </a:moveTo>
                  <a:cubicBezTo>
                    <a:pt x="7646" y="1500"/>
                    <a:pt x="8467" y="1526"/>
                    <a:pt x="9056" y="1642"/>
                  </a:cubicBezTo>
                  <a:cubicBezTo>
                    <a:pt x="9823" y="1794"/>
                    <a:pt x="9823" y="2017"/>
                    <a:pt x="9823" y="2124"/>
                  </a:cubicBezTo>
                  <a:cubicBezTo>
                    <a:pt x="9823" y="2231"/>
                    <a:pt x="9823" y="2463"/>
                    <a:pt x="9056" y="2615"/>
                  </a:cubicBezTo>
                  <a:cubicBezTo>
                    <a:pt x="8467" y="2731"/>
                    <a:pt x="7646" y="2749"/>
                    <a:pt x="6745" y="2749"/>
                  </a:cubicBezTo>
                  <a:lnTo>
                    <a:pt x="6745" y="1500"/>
                  </a:lnTo>
                  <a:close/>
                  <a:moveTo>
                    <a:pt x="5576" y="1"/>
                  </a:moveTo>
                  <a:lnTo>
                    <a:pt x="5576" y="340"/>
                  </a:lnTo>
                  <a:cubicBezTo>
                    <a:pt x="4631" y="349"/>
                    <a:pt x="3739" y="384"/>
                    <a:pt x="3034" y="527"/>
                  </a:cubicBezTo>
                  <a:cubicBezTo>
                    <a:pt x="2543" y="634"/>
                    <a:pt x="2169" y="786"/>
                    <a:pt x="1892" y="1000"/>
                  </a:cubicBezTo>
                  <a:cubicBezTo>
                    <a:pt x="1526" y="1285"/>
                    <a:pt x="1330" y="1678"/>
                    <a:pt x="1330" y="2133"/>
                  </a:cubicBezTo>
                  <a:cubicBezTo>
                    <a:pt x="1330" y="2695"/>
                    <a:pt x="1624" y="3435"/>
                    <a:pt x="3034" y="3730"/>
                  </a:cubicBezTo>
                  <a:cubicBezTo>
                    <a:pt x="3703" y="3873"/>
                    <a:pt x="4542" y="3926"/>
                    <a:pt x="5576" y="3935"/>
                  </a:cubicBezTo>
                  <a:lnTo>
                    <a:pt x="5576" y="4675"/>
                  </a:lnTo>
                  <a:cubicBezTo>
                    <a:pt x="5255" y="4693"/>
                    <a:pt x="4934" y="4729"/>
                    <a:pt x="4622" y="4782"/>
                  </a:cubicBezTo>
                  <a:cubicBezTo>
                    <a:pt x="4265" y="4524"/>
                    <a:pt x="3801" y="4372"/>
                    <a:pt x="3302" y="4372"/>
                  </a:cubicBezTo>
                  <a:cubicBezTo>
                    <a:pt x="2186" y="4372"/>
                    <a:pt x="1321" y="5077"/>
                    <a:pt x="1321" y="5978"/>
                  </a:cubicBezTo>
                  <a:cubicBezTo>
                    <a:pt x="1321" y="6130"/>
                    <a:pt x="1348" y="6281"/>
                    <a:pt x="1392" y="6424"/>
                  </a:cubicBezTo>
                  <a:cubicBezTo>
                    <a:pt x="607" y="6504"/>
                    <a:pt x="1" y="7173"/>
                    <a:pt x="1" y="7976"/>
                  </a:cubicBezTo>
                  <a:lnTo>
                    <a:pt x="12321" y="7976"/>
                  </a:lnTo>
                  <a:cubicBezTo>
                    <a:pt x="12321" y="7155"/>
                    <a:pt x="11687" y="6486"/>
                    <a:pt x="10893" y="6415"/>
                  </a:cubicBezTo>
                  <a:cubicBezTo>
                    <a:pt x="10938" y="6281"/>
                    <a:pt x="10965" y="6130"/>
                    <a:pt x="10965" y="5978"/>
                  </a:cubicBezTo>
                  <a:cubicBezTo>
                    <a:pt x="10965" y="5077"/>
                    <a:pt x="10090" y="4372"/>
                    <a:pt x="8984" y="4372"/>
                  </a:cubicBezTo>
                  <a:cubicBezTo>
                    <a:pt x="8485" y="4372"/>
                    <a:pt x="8021" y="4515"/>
                    <a:pt x="7664" y="4774"/>
                  </a:cubicBezTo>
                  <a:cubicBezTo>
                    <a:pt x="7370" y="4729"/>
                    <a:pt x="7057" y="4693"/>
                    <a:pt x="6745" y="4675"/>
                  </a:cubicBezTo>
                  <a:lnTo>
                    <a:pt x="6745" y="3935"/>
                  </a:lnTo>
                  <a:cubicBezTo>
                    <a:pt x="7726" y="3935"/>
                    <a:pt x="8583" y="3908"/>
                    <a:pt x="9279" y="3774"/>
                  </a:cubicBezTo>
                  <a:cubicBezTo>
                    <a:pt x="9778" y="3676"/>
                    <a:pt x="10162" y="3516"/>
                    <a:pt x="10438" y="3302"/>
                  </a:cubicBezTo>
                  <a:cubicBezTo>
                    <a:pt x="10804" y="3007"/>
                    <a:pt x="10991" y="2606"/>
                    <a:pt x="10991" y="2133"/>
                  </a:cubicBezTo>
                  <a:cubicBezTo>
                    <a:pt x="10991" y="1669"/>
                    <a:pt x="10804" y="1268"/>
                    <a:pt x="10438" y="973"/>
                  </a:cubicBezTo>
                  <a:cubicBezTo>
                    <a:pt x="10162" y="759"/>
                    <a:pt x="9778" y="599"/>
                    <a:pt x="9279" y="500"/>
                  </a:cubicBezTo>
                  <a:cubicBezTo>
                    <a:pt x="8583" y="367"/>
                    <a:pt x="7726" y="340"/>
                    <a:pt x="6745" y="340"/>
                  </a:cubicBezTo>
                  <a:lnTo>
                    <a:pt x="6745" y="1"/>
                  </a:lnTo>
                  <a:cubicBezTo>
                    <a:pt x="6567" y="63"/>
                    <a:pt x="6361" y="99"/>
                    <a:pt x="6165" y="99"/>
                  </a:cubicBezTo>
                  <a:lnTo>
                    <a:pt x="6156" y="99"/>
                  </a:lnTo>
                  <a:cubicBezTo>
                    <a:pt x="5951" y="99"/>
                    <a:pt x="5755" y="63"/>
                    <a:pt x="55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74"/>
          <p:cNvGrpSpPr/>
          <p:nvPr/>
        </p:nvGrpSpPr>
        <p:grpSpPr>
          <a:xfrm>
            <a:off x="4006542" y="2879773"/>
            <a:ext cx="520993" cy="418319"/>
            <a:chOff x="4006542" y="2955973"/>
            <a:chExt cx="520993" cy="418319"/>
          </a:xfrm>
        </p:grpSpPr>
        <p:sp>
          <p:nvSpPr>
            <p:cNvPr id="1298" name="Google Shape;1298;p74"/>
            <p:cNvSpPr/>
            <p:nvPr/>
          </p:nvSpPr>
          <p:spPr>
            <a:xfrm>
              <a:off x="4295416" y="3282551"/>
              <a:ext cx="231180" cy="91741"/>
            </a:xfrm>
            <a:custGeom>
              <a:rect b="b" l="l" r="r" t="t"/>
              <a:pathLst>
                <a:path extrusionOk="0" h="3516" w="8860">
                  <a:moveTo>
                    <a:pt x="1848" y="1"/>
                  </a:moveTo>
                  <a:cubicBezTo>
                    <a:pt x="831" y="1"/>
                    <a:pt x="1" y="830"/>
                    <a:pt x="1" y="1847"/>
                  </a:cubicBezTo>
                  <a:lnTo>
                    <a:pt x="1" y="2980"/>
                  </a:lnTo>
                  <a:cubicBezTo>
                    <a:pt x="1" y="3275"/>
                    <a:pt x="242" y="3516"/>
                    <a:pt x="536" y="3516"/>
                  </a:cubicBezTo>
                  <a:lnTo>
                    <a:pt x="8324" y="3516"/>
                  </a:lnTo>
                  <a:cubicBezTo>
                    <a:pt x="8619" y="3516"/>
                    <a:pt x="8860" y="3275"/>
                    <a:pt x="8860" y="2980"/>
                  </a:cubicBezTo>
                  <a:lnTo>
                    <a:pt x="8860" y="1847"/>
                  </a:lnTo>
                  <a:cubicBezTo>
                    <a:pt x="8860" y="830"/>
                    <a:pt x="8030" y="1"/>
                    <a:pt x="70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4"/>
            <p:cNvSpPr/>
            <p:nvPr/>
          </p:nvSpPr>
          <p:spPr>
            <a:xfrm>
              <a:off x="4056379" y="3309087"/>
              <a:ext cx="34703" cy="42244"/>
            </a:xfrm>
            <a:custGeom>
              <a:rect b="b" l="l" r="r" t="t"/>
              <a:pathLst>
                <a:path extrusionOk="0" h="1619" w="1330">
                  <a:moveTo>
                    <a:pt x="0" y="1"/>
                  </a:moveTo>
                  <a:lnTo>
                    <a:pt x="0" y="955"/>
                  </a:lnTo>
                  <a:cubicBezTo>
                    <a:pt x="0" y="1327"/>
                    <a:pt x="296" y="1618"/>
                    <a:pt x="660" y="1618"/>
                  </a:cubicBezTo>
                  <a:cubicBezTo>
                    <a:pt x="681" y="1618"/>
                    <a:pt x="702" y="1617"/>
                    <a:pt x="723" y="1615"/>
                  </a:cubicBezTo>
                  <a:cubicBezTo>
                    <a:pt x="1053" y="1589"/>
                    <a:pt x="1329" y="1276"/>
                    <a:pt x="1329" y="946"/>
                  </a:cubicBezTo>
                  <a:lnTo>
                    <a:pt x="13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4"/>
            <p:cNvSpPr/>
            <p:nvPr/>
          </p:nvSpPr>
          <p:spPr>
            <a:xfrm>
              <a:off x="4022850" y="3238793"/>
              <a:ext cx="99882" cy="35642"/>
            </a:xfrm>
            <a:custGeom>
              <a:rect b="b" l="l" r="r" t="t"/>
              <a:pathLst>
                <a:path extrusionOk="0" h="1366" w="3828">
                  <a:moveTo>
                    <a:pt x="0" y="1"/>
                  </a:moveTo>
                  <a:lnTo>
                    <a:pt x="964" y="1366"/>
                  </a:lnTo>
                  <a:lnTo>
                    <a:pt x="2918" y="1366"/>
                  </a:lnTo>
                  <a:lnTo>
                    <a:pt x="38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4"/>
            <p:cNvSpPr/>
            <p:nvPr/>
          </p:nvSpPr>
          <p:spPr>
            <a:xfrm>
              <a:off x="4006542" y="2955973"/>
              <a:ext cx="134350" cy="248401"/>
            </a:xfrm>
            <a:custGeom>
              <a:rect b="b" l="l" r="r" t="t"/>
              <a:pathLst>
                <a:path extrusionOk="0" h="9520" w="5149">
                  <a:moveTo>
                    <a:pt x="2570" y="1383"/>
                  </a:moveTo>
                  <a:cubicBezTo>
                    <a:pt x="2945" y="1383"/>
                    <a:pt x="3248" y="1687"/>
                    <a:pt x="3248" y="2061"/>
                  </a:cubicBezTo>
                  <a:cubicBezTo>
                    <a:pt x="3248" y="2436"/>
                    <a:pt x="2945" y="2739"/>
                    <a:pt x="2570" y="2739"/>
                  </a:cubicBezTo>
                  <a:cubicBezTo>
                    <a:pt x="2195" y="2739"/>
                    <a:pt x="1892" y="2436"/>
                    <a:pt x="1892" y="2061"/>
                  </a:cubicBezTo>
                  <a:cubicBezTo>
                    <a:pt x="1892" y="1687"/>
                    <a:pt x="2195" y="1383"/>
                    <a:pt x="2570" y="1383"/>
                  </a:cubicBezTo>
                  <a:close/>
                  <a:moveTo>
                    <a:pt x="2570" y="4086"/>
                  </a:moveTo>
                  <a:cubicBezTo>
                    <a:pt x="2945" y="4086"/>
                    <a:pt x="3248" y="4390"/>
                    <a:pt x="3248" y="4764"/>
                  </a:cubicBezTo>
                  <a:cubicBezTo>
                    <a:pt x="3248" y="5139"/>
                    <a:pt x="2945" y="5442"/>
                    <a:pt x="2570" y="5442"/>
                  </a:cubicBezTo>
                  <a:cubicBezTo>
                    <a:pt x="2195" y="5442"/>
                    <a:pt x="1892" y="5139"/>
                    <a:pt x="1892" y="4764"/>
                  </a:cubicBezTo>
                  <a:cubicBezTo>
                    <a:pt x="1892" y="4390"/>
                    <a:pt x="2195" y="4086"/>
                    <a:pt x="2570" y="4086"/>
                  </a:cubicBezTo>
                  <a:close/>
                  <a:moveTo>
                    <a:pt x="2570" y="6798"/>
                  </a:moveTo>
                  <a:cubicBezTo>
                    <a:pt x="2945" y="6798"/>
                    <a:pt x="3248" y="7102"/>
                    <a:pt x="3248" y="7468"/>
                  </a:cubicBezTo>
                  <a:cubicBezTo>
                    <a:pt x="3248" y="7842"/>
                    <a:pt x="2945" y="8146"/>
                    <a:pt x="2570" y="8146"/>
                  </a:cubicBezTo>
                  <a:cubicBezTo>
                    <a:pt x="2195" y="8146"/>
                    <a:pt x="1892" y="7842"/>
                    <a:pt x="1892" y="7468"/>
                  </a:cubicBezTo>
                  <a:cubicBezTo>
                    <a:pt x="1892" y="7102"/>
                    <a:pt x="2195" y="6798"/>
                    <a:pt x="2570" y="6798"/>
                  </a:cubicBezTo>
                  <a:close/>
                  <a:moveTo>
                    <a:pt x="1134" y="1"/>
                  </a:moveTo>
                  <a:cubicBezTo>
                    <a:pt x="884" y="1"/>
                    <a:pt x="661" y="134"/>
                    <a:pt x="545" y="357"/>
                  </a:cubicBezTo>
                  <a:lnTo>
                    <a:pt x="72" y="1258"/>
                  </a:lnTo>
                  <a:cubicBezTo>
                    <a:pt x="28" y="1348"/>
                    <a:pt x="1" y="1455"/>
                    <a:pt x="1" y="1562"/>
                  </a:cubicBezTo>
                  <a:lnTo>
                    <a:pt x="1" y="8850"/>
                  </a:lnTo>
                  <a:cubicBezTo>
                    <a:pt x="1" y="9216"/>
                    <a:pt x="295" y="9519"/>
                    <a:pt x="661" y="9519"/>
                  </a:cubicBezTo>
                  <a:lnTo>
                    <a:pt x="4488" y="9519"/>
                  </a:lnTo>
                  <a:cubicBezTo>
                    <a:pt x="4854" y="9519"/>
                    <a:pt x="5148" y="9216"/>
                    <a:pt x="5148" y="8850"/>
                  </a:cubicBezTo>
                  <a:lnTo>
                    <a:pt x="5148" y="1562"/>
                  </a:lnTo>
                  <a:cubicBezTo>
                    <a:pt x="5148" y="1455"/>
                    <a:pt x="5122" y="1348"/>
                    <a:pt x="5068" y="1258"/>
                  </a:cubicBezTo>
                  <a:lnTo>
                    <a:pt x="4604" y="357"/>
                  </a:lnTo>
                  <a:cubicBezTo>
                    <a:pt x="4488" y="134"/>
                    <a:pt x="4265" y="1"/>
                    <a:pt x="4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p:nvPr/>
          </p:nvSpPr>
          <p:spPr>
            <a:xfrm>
              <a:off x="4337791" y="3198062"/>
              <a:ext cx="151336" cy="50306"/>
            </a:xfrm>
            <a:custGeom>
              <a:rect b="b" l="l" r="r" t="t"/>
              <a:pathLst>
                <a:path extrusionOk="0" h="1928" w="5800">
                  <a:moveTo>
                    <a:pt x="322" y="0"/>
                  </a:moveTo>
                  <a:cubicBezTo>
                    <a:pt x="295" y="652"/>
                    <a:pt x="188" y="1285"/>
                    <a:pt x="1" y="1910"/>
                  </a:cubicBezTo>
                  <a:cubicBezTo>
                    <a:pt x="81" y="1910"/>
                    <a:pt x="5665" y="1910"/>
                    <a:pt x="5799" y="1927"/>
                  </a:cubicBezTo>
                  <a:cubicBezTo>
                    <a:pt x="5603" y="1294"/>
                    <a:pt x="5496" y="652"/>
                    <a:pt x="5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4"/>
            <p:cNvSpPr/>
            <p:nvPr/>
          </p:nvSpPr>
          <p:spPr>
            <a:xfrm>
              <a:off x="4175545" y="3011368"/>
              <a:ext cx="61944" cy="130619"/>
            </a:xfrm>
            <a:custGeom>
              <a:rect b="b" l="l" r="r" t="t"/>
              <a:pathLst>
                <a:path extrusionOk="0" h="5006" w="2374">
                  <a:moveTo>
                    <a:pt x="2374" y="1"/>
                  </a:moveTo>
                  <a:cubicBezTo>
                    <a:pt x="1721" y="331"/>
                    <a:pt x="1050" y="496"/>
                    <a:pt x="346" y="496"/>
                  </a:cubicBezTo>
                  <a:cubicBezTo>
                    <a:pt x="232" y="496"/>
                    <a:pt x="117" y="491"/>
                    <a:pt x="1" y="483"/>
                  </a:cubicBezTo>
                  <a:lnTo>
                    <a:pt x="1" y="4533"/>
                  </a:lnTo>
                  <a:cubicBezTo>
                    <a:pt x="803" y="4559"/>
                    <a:pt x="1597" y="4720"/>
                    <a:pt x="2374" y="5006"/>
                  </a:cubicBezTo>
                  <a:lnTo>
                    <a:pt x="23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4"/>
            <p:cNvSpPr/>
            <p:nvPr/>
          </p:nvSpPr>
          <p:spPr>
            <a:xfrm>
              <a:off x="4272141" y="2991589"/>
              <a:ext cx="255393" cy="172054"/>
            </a:xfrm>
            <a:custGeom>
              <a:rect b="b" l="l" r="r" t="t"/>
              <a:pathLst>
                <a:path extrusionOk="0" h="6594" w="9788">
                  <a:moveTo>
                    <a:pt x="2178" y="1383"/>
                  </a:moveTo>
                  <a:cubicBezTo>
                    <a:pt x="2552" y="1383"/>
                    <a:pt x="2856" y="1687"/>
                    <a:pt x="2856" y="2052"/>
                  </a:cubicBezTo>
                  <a:cubicBezTo>
                    <a:pt x="2856" y="2427"/>
                    <a:pt x="2552" y="2730"/>
                    <a:pt x="2178" y="2730"/>
                  </a:cubicBezTo>
                  <a:cubicBezTo>
                    <a:pt x="1803" y="2730"/>
                    <a:pt x="1500" y="2427"/>
                    <a:pt x="1500" y="2052"/>
                  </a:cubicBezTo>
                  <a:cubicBezTo>
                    <a:pt x="1500" y="1687"/>
                    <a:pt x="1803" y="1383"/>
                    <a:pt x="2178" y="1383"/>
                  </a:cubicBezTo>
                  <a:close/>
                  <a:moveTo>
                    <a:pt x="4881" y="1383"/>
                  </a:moveTo>
                  <a:cubicBezTo>
                    <a:pt x="5255" y="1383"/>
                    <a:pt x="5559" y="1687"/>
                    <a:pt x="5559" y="2052"/>
                  </a:cubicBezTo>
                  <a:cubicBezTo>
                    <a:pt x="5559" y="2427"/>
                    <a:pt x="5255" y="2730"/>
                    <a:pt x="4881" y="2730"/>
                  </a:cubicBezTo>
                  <a:cubicBezTo>
                    <a:pt x="4515" y="2730"/>
                    <a:pt x="4212" y="2427"/>
                    <a:pt x="4212" y="2052"/>
                  </a:cubicBezTo>
                  <a:cubicBezTo>
                    <a:pt x="4212" y="1687"/>
                    <a:pt x="4515" y="1383"/>
                    <a:pt x="4881" y="1383"/>
                  </a:cubicBezTo>
                  <a:close/>
                  <a:moveTo>
                    <a:pt x="7593" y="1383"/>
                  </a:moveTo>
                  <a:cubicBezTo>
                    <a:pt x="7958" y="1383"/>
                    <a:pt x="8262" y="1687"/>
                    <a:pt x="8262" y="2052"/>
                  </a:cubicBezTo>
                  <a:cubicBezTo>
                    <a:pt x="8262" y="2427"/>
                    <a:pt x="7958" y="2730"/>
                    <a:pt x="7593" y="2730"/>
                  </a:cubicBezTo>
                  <a:cubicBezTo>
                    <a:pt x="7218" y="2730"/>
                    <a:pt x="6915" y="2427"/>
                    <a:pt x="6915" y="2052"/>
                  </a:cubicBezTo>
                  <a:cubicBezTo>
                    <a:pt x="6915" y="1687"/>
                    <a:pt x="7218" y="1383"/>
                    <a:pt x="7593" y="1383"/>
                  </a:cubicBezTo>
                  <a:close/>
                  <a:moveTo>
                    <a:pt x="2178" y="3881"/>
                  </a:moveTo>
                  <a:cubicBezTo>
                    <a:pt x="2552" y="3881"/>
                    <a:pt x="2856" y="4184"/>
                    <a:pt x="2856" y="4559"/>
                  </a:cubicBezTo>
                  <a:cubicBezTo>
                    <a:pt x="2856" y="4934"/>
                    <a:pt x="2552" y="5237"/>
                    <a:pt x="2178" y="5237"/>
                  </a:cubicBezTo>
                  <a:cubicBezTo>
                    <a:pt x="1803" y="5237"/>
                    <a:pt x="1500" y="4934"/>
                    <a:pt x="1500" y="4559"/>
                  </a:cubicBezTo>
                  <a:cubicBezTo>
                    <a:pt x="1500" y="4184"/>
                    <a:pt x="1803" y="3881"/>
                    <a:pt x="2178" y="3881"/>
                  </a:cubicBezTo>
                  <a:close/>
                  <a:moveTo>
                    <a:pt x="4881" y="3881"/>
                  </a:moveTo>
                  <a:cubicBezTo>
                    <a:pt x="5255" y="3881"/>
                    <a:pt x="5559" y="4184"/>
                    <a:pt x="5559" y="4559"/>
                  </a:cubicBezTo>
                  <a:cubicBezTo>
                    <a:pt x="5559" y="4934"/>
                    <a:pt x="5255" y="5237"/>
                    <a:pt x="4881" y="5237"/>
                  </a:cubicBezTo>
                  <a:cubicBezTo>
                    <a:pt x="4515" y="5237"/>
                    <a:pt x="4212" y="4934"/>
                    <a:pt x="4212" y="4559"/>
                  </a:cubicBezTo>
                  <a:cubicBezTo>
                    <a:pt x="4212" y="4184"/>
                    <a:pt x="4515" y="3881"/>
                    <a:pt x="4881" y="3881"/>
                  </a:cubicBezTo>
                  <a:close/>
                  <a:moveTo>
                    <a:pt x="7593" y="3881"/>
                  </a:moveTo>
                  <a:cubicBezTo>
                    <a:pt x="7958" y="3881"/>
                    <a:pt x="8262" y="4184"/>
                    <a:pt x="8262" y="4559"/>
                  </a:cubicBezTo>
                  <a:cubicBezTo>
                    <a:pt x="8262" y="4934"/>
                    <a:pt x="7958" y="5237"/>
                    <a:pt x="7593" y="5237"/>
                  </a:cubicBezTo>
                  <a:cubicBezTo>
                    <a:pt x="7218" y="5237"/>
                    <a:pt x="6915" y="4934"/>
                    <a:pt x="6915" y="4559"/>
                  </a:cubicBezTo>
                  <a:cubicBezTo>
                    <a:pt x="6915" y="4184"/>
                    <a:pt x="7218" y="3881"/>
                    <a:pt x="7593" y="3881"/>
                  </a:cubicBezTo>
                  <a:close/>
                  <a:moveTo>
                    <a:pt x="661" y="1"/>
                  </a:moveTo>
                  <a:cubicBezTo>
                    <a:pt x="295" y="1"/>
                    <a:pt x="1" y="295"/>
                    <a:pt x="1" y="661"/>
                  </a:cubicBezTo>
                  <a:lnTo>
                    <a:pt x="1" y="5924"/>
                  </a:lnTo>
                  <a:cubicBezTo>
                    <a:pt x="1" y="6290"/>
                    <a:pt x="295" y="6593"/>
                    <a:pt x="661" y="6593"/>
                  </a:cubicBezTo>
                  <a:lnTo>
                    <a:pt x="9127" y="6593"/>
                  </a:lnTo>
                  <a:cubicBezTo>
                    <a:pt x="9493" y="6593"/>
                    <a:pt x="9787" y="6290"/>
                    <a:pt x="9787" y="5924"/>
                  </a:cubicBezTo>
                  <a:lnTo>
                    <a:pt x="9787" y="661"/>
                  </a:lnTo>
                  <a:cubicBezTo>
                    <a:pt x="9787" y="295"/>
                    <a:pt x="9493" y="1"/>
                    <a:pt x="9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74"/>
          <p:cNvGrpSpPr/>
          <p:nvPr/>
        </p:nvGrpSpPr>
        <p:grpSpPr>
          <a:xfrm>
            <a:off x="4617819" y="2845252"/>
            <a:ext cx="520963" cy="487282"/>
            <a:chOff x="4617819" y="2921452"/>
            <a:chExt cx="520963" cy="487282"/>
          </a:xfrm>
        </p:grpSpPr>
        <p:sp>
          <p:nvSpPr>
            <p:cNvPr id="1306" name="Google Shape;1306;p74"/>
            <p:cNvSpPr/>
            <p:nvPr/>
          </p:nvSpPr>
          <p:spPr>
            <a:xfrm>
              <a:off x="4617819" y="3279680"/>
              <a:ext cx="520963" cy="129054"/>
            </a:xfrm>
            <a:custGeom>
              <a:rect b="b" l="l" r="r" t="t"/>
              <a:pathLst>
                <a:path extrusionOk="0" h="4946" w="19966">
                  <a:moveTo>
                    <a:pt x="12401" y="1824"/>
                  </a:moveTo>
                  <a:cubicBezTo>
                    <a:pt x="12240" y="2118"/>
                    <a:pt x="12160" y="2448"/>
                    <a:pt x="12160" y="2805"/>
                  </a:cubicBezTo>
                  <a:cubicBezTo>
                    <a:pt x="12160" y="3153"/>
                    <a:pt x="12240" y="3483"/>
                    <a:pt x="12392" y="3777"/>
                  </a:cubicBezTo>
                  <a:lnTo>
                    <a:pt x="8297" y="3777"/>
                  </a:lnTo>
                  <a:cubicBezTo>
                    <a:pt x="8449" y="3483"/>
                    <a:pt x="8538" y="3153"/>
                    <a:pt x="8538" y="2805"/>
                  </a:cubicBezTo>
                  <a:cubicBezTo>
                    <a:pt x="8538" y="2448"/>
                    <a:pt x="8449" y="2118"/>
                    <a:pt x="8297" y="1824"/>
                  </a:cubicBezTo>
                  <a:close/>
                  <a:moveTo>
                    <a:pt x="591" y="1"/>
                  </a:moveTo>
                  <a:cubicBezTo>
                    <a:pt x="269" y="1"/>
                    <a:pt x="1" y="264"/>
                    <a:pt x="1" y="584"/>
                  </a:cubicBezTo>
                  <a:lnTo>
                    <a:pt x="1" y="1895"/>
                  </a:lnTo>
                  <a:cubicBezTo>
                    <a:pt x="1" y="2198"/>
                    <a:pt x="224" y="2457"/>
                    <a:pt x="518" y="2493"/>
                  </a:cubicBezTo>
                  <a:cubicBezTo>
                    <a:pt x="539" y="2495"/>
                    <a:pt x="561" y="2496"/>
                    <a:pt x="582" y="2496"/>
                  </a:cubicBezTo>
                  <a:cubicBezTo>
                    <a:pt x="909" y="2496"/>
                    <a:pt x="1169" y="2240"/>
                    <a:pt x="1169" y="1913"/>
                  </a:cubicBezTo>
                  <a:lnTo>
                    <a:pt x="1169" y="1824"/>
                  </a:lnTo>
                  <a:lnTo>
                    <a:pt x="4461" y="1824"/>
                  </a:lnTo>
                  <a:cubicBezTo>
                    <a:pt x="4309" y="2118"/>
                    <a:pt x="4220" y="2448"/>
                    <a:pt x="4220" y="2805"/>
                  </a:cubicBezTo>
                  <a:cubicBezTo>
                    <a:pt x="4220" y="3153"/>
                    <a:pt x="4309" y="3483"/>
                    <a:pt x="4461" y="3777"/>
                  </a:cubicBezTo>
                  <a:lnTo>
                    <a:pt x="2284" y="3777"/>
                  </a:lnTo>
                  <a:cubicBezTo>
                    <a:pt x="1981" y="3777"/>
                    <a:pt x="1722" y="4000"/>
                    <a:pt x="1687" y="4295"/>
                  </a:cubicBezTo>
                  <a:cubicBezTo>
                    <a:pt x="1642" y="4652"/>
                    <a:pt x="1919" y="4946"/>
                    <a:pt x="2267" y="4946"/>
                  </a:cubicBezTo>
                  <a:lnTo>
                    <a:pt x="17673" y="4946"/>
                  </a:lnTo>
                  <a:cubicBezTo>
                    <a:pt x="17976" y="4946"/>
                    <a:pt x="18244" y="4732"/>
                    <a:pt x="18271" y="4429"/>
                  </a:cubicBezTo>
                  <a:cubicBezTo>
                    <a:pt x="18315" y="4081"/>
                    <a:pt x="18039" y="3777"/>
                    <a:pt x="17691" y="3777"/>
                  </a:cubicBezTo>
                  <a:lnTo>
                    <a:pt x="16246" y="3777"/>
                  </a:lnTo>
                  <a:cubicBezTo>
                    <a:pt x="16397" y="3483"/>
                    <a:pt x="16487" y="3153"/>
                    <a:pt x="16487" y="2805"/>
                  </a:cubicBezTo>
                  <a:cubicBezTo>
                    <a:pt x="16487" y="2448"/>
                    <a:pt x="16397" y="2118"/>
                    <a:pt x="16237" y="1824"/>
                  </a:cubicBezTo>
                  <a:lnTo>
                    <a:pt x="18797" y="1824"/>
                  </a:lnTo>
                  <a:lnTo>
                    <a:pt x="18797" y="2091"/>
                  </a:lnTo>
                  <a:cubicBezTo>
                    <a:pt x="18797" y="2163"/>
                    <a:pt x="18824" y="2225"/>
                    <a:pt x="18878" y="2279"/>
                  </a:cubicBezTo>
                  <a:cubicBezTo>
                    <a:pt x="19046" y="2429"/>
                    <a:pt x="19223" y="2493"/>
                    <a:pt x="19383" y="2493"/>
                  </a:cubicBezTo>
                  <a:cubicBezTo>
                    <a:pt x="19707" y="2493"/>
                    <a:pt x="19966" y="2235"/>
                    <a:pt x="19966" y="1913"/>
                  </a:cubicBezTo>
                  <a:lnTo>
                    <a:pt x="19966" y="405"/>
                  </a:lnTo>
                  <a:cubicBezTo>
                    <a:pt x="19966" y="334"/>
                    <a:pt x="19939" y="271"/>
                    <a:pt x="19886" y="218"/>
                  </a:cubicBezTo>
                  <a:cubicBezTo>
                    <a:pt x="19720" y="67"/>
                    <a:pt x="19544" y="3"/>
                    <a:pt x="19384" y="3"/>
                  </a:cubicBezTo>
                  <a:cubicBezTo>
                    <a:pt x="19060" y="3"/>
                    <a:pt x="18797" y="262"/>
                    <a:pt x="18797" y="584"/>
                  </a:cubicBezTo>
                  <a:lnTo>
                    <a:pt x="18797" y="619"/>
                  </a:lnTo>
                  <a:lnTo>
                    <a:pt x="1169" y="619"/>
                  </a:lnTo>
                  <a:lnTo>
                    <a:pt x="1169" y="601"/>
                  </a:lnTo>
                  <a:cubicBezTo>
                    <a:pt x="1169" y="298"/>
                    <a:pt x="955" y="39"/>
                    <a:pt x="652" y="4"/>
                  </a:cubicBezTo>
                  <a:cubicBezTo>
                    <a:pt x="631" y="2"/>
                    <a:pt x="611" y="1"/>
                    <a:pt x="5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4"/>
            <p:cNvSpPr/>
            <p:nvPr/>
          </p:nvSpPr>
          <p:spPr>
            <a:xfrm>
              <a:off x="4870137" y="2921452"/>
              <a:ext cx="99673" cy="96699"/>
            </a:xfrm>
            <a:custGeom>
              <a:rect b="b" l="l" r="r" t="t"/>
              <a:pathLst>
                <a:path extrusionOk="0" h="3706" w="3820">
                  <a:moveTo>
                    <a:pt x="1787" y="0"/>
                  </a:moveTo>
                  <a:cubicBezTo>
                    <a:pt x="1698" y="0"/>
                    <a:pt x="1609" y="18"/>
                    <a:pt x="1526" y="57"/>
                  </a:cubicBezTo>
                  <a:lnTo>
                    <a:pt x="822" y="387"/>
                  </a:lnTo>
                  <a:cubicBezTo>
                    <a:pt x="733" y="423"/>
                    <a:pt x="661" y="485"/>
                    <a:pt x="599" y="565"/>
                  </a:cubicBezTo>
                  <a:lnTo>
                    <a:pt x="135" y="1172"/>
                  </a:lnTo>
                  <a:cubicBezTo>
                    <a:pt x="46" y="1297"/>
                    <a:pt x="1" y="1457"/>
                    <a:pt x="28" y="1609"/>
                  </a:cubicBezTo>
                  <a:lnTo>
                    <a:pt x="170" y="2519"/>
                  </a:lnTo>
                  <a:cubicBezTo>
                    <a:pt x="179" y="2581"/>
                    <a:pt x="179" y="2653"/>
                    <a:pt x="162" y="2715"/>
                  </a:cubicBezTo>
                  <a:lnTo>
                    <a:pt x="28" y="3420"/>
                  </a:lnTo>
                  <a:lnTo>
                    <a:pt x="840" y="3706"/>
                  </a:lnTo>
                  <a:lnTo>
                    <a:pt x="1205" y="3224"/>
                  </a:lnTo>
                  <a:cubicBezTo>
                    <a:pt x="1250" y="3170"/>
                    <a:pt x="1303" y="3126"/>
                    <a:pt x="1357" y="3090"/>
                  </a:cubicBezTo>
                  <a:lnTo>
                    <a:pt x="2802" y="2153"/>
                  </a:lnTo>
                  <a:cubicBezTo>
                    <a:pt x="2896" y="2093"/>
                    <a:pt x="3010" y="2063"/>
                    <a:pt x="3121" y="2063"/>
                  </a:cubicBezTo>
                  <a:cubicBezTo>
                    <a:pt x="3158" y="2063"/>
                    <a:pt x="3195" y="2066"/>
                    <a:pt x="3230" y="2073"/>
                  </a:cubicBezTo>
                  <a:lnTo>
                    <a:pt x="3471" y="2118"/>
                  </a:lnTo>
                  <a:lnTo>
                    <a:pt x="3757" y="1413"/>
                  </a:lnTo>
                  <a:cubicBezTo>
                    <a:pt x="3819" y="1252"/>
                    <a:pt x="3810" y="1074"/>
                    <a:pt x="3739" y="922"/>
                  </a:cubicBezTo>
                  <a:lnTo>
                    <a:pt x="3641" y="735"/>
                  </a:lnTo>
                  <a:cubicBezTo>
                    <a:pt x="3569" y="601"/>
                    <a:pt x="3445" y="494"/>
                    <a:pt x="3302" y="449"/>
                  </a:cubicBezTo>
                  <a:lnTo>
                    <a:pt x="1955" y="21"/>
                  </a:lnTo>
                  <a:cubicBezTo>
                    <a:pt x="1900" y="7"/>
                    <a:pt x="1843" y="0"/>
                    <a:pt x="1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4"/>
            <p:cNvSpPr/>
            <p:nvPr/>
          </p:nvSpPr>
          <p:spPr>
            <a:xfrm>
              <a:off x="4769132" y="2959495"/>
              <a:ext cx="74729" cy="60743"/>
            </a:xfrm>
            <a:custGeom>
              <a:rect b="b" l="l" r="r" t="t"/>
              <a:pathLst>
                <a:path extrusionOk="0" h="2328" w="2864">
                  <a:moveTo>
                    <a:pt x="1713" y="0"/>
                  </a:moveTo>
                  <a:cubicBezTo>
                    <a:pt x="1605" y="0"/>
                    <a:pt x="1501" y="28"/>
                    <a:pt x="1410" y="89"/>
                  </a:cubicBezTo>
                  <a:lnTo>
                    <a:pt x="509" y="651"/>
                  </a:lnTo>
                  <a:cubicBezTo>
                    <a:pt x="375" y="740"/>
                    <a:pt x="286" y="874"/>
                    <a:pt x="250" y="1025"/>
                  </a:cubicBezTo>
                  <a:lnTo>
                    <a:pt x="0" y="2194"/>
                  </a:lnTo>
                  <a:lnTo>
                    <a:pt x="312" y="2203"/>
                  </a:lnTo>
                  <a:lnTo>
                    <a:pt x="437" y="2328"/>
                  </a:lnTo>
                  <a:lnTo>
                    <a:pt x="536" y="2194"/>
                  </a:lnTo>
                  <a:cubicBezTo>
                    <a:pt x="643" y="2078"/>
                    <a:pt x="785" y="1998"/>
                    <a:pt x="946" y="1989"/>
                  </a:cubicBezTo>
                  <a:lnTo>
                    <a:pt x="2721" y="1882"/>
                  </a:lnTo>
                  <a:lnTo>
                    <a:pt x="2864" y="1141"/>
                  </a:lnTo>
                  <a:lnTo>
                    <a:pt x="2784" y="615"/>
                  </a:lnTo>
                  <a:cubicBezTo>
                    <a:pt x="2748" y="383"/>
                    <a:pt x="2578" y="196"/>
                    <a:pt x="2346" y="133"/>
                  </a:cubicBezTo>
                  <a:lnTo>
                    <a:pt x="1865" y="17"/>
                  </a:lnTo>
                  <a:cubicBezTo>
                    <a:pt x="1814" y="6"/>
                    <a:pt x="1763" y="0"/>
                    <a:pt x="17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4"/>
            <p:cNvSpPr/>
            <p:nvPr/>
          </p:nvSpPr>
          <p:spPr>
            <a:xfrm>
              <a:off x="4628987" y="3007193"/>
              <a:ext cx="497245" cy="105466"/>
            </a:xfrm>
            <a:custGeom>
              <a:rect b="b" l="l" r="r" t="t"/>
              <a:pathLst>
                <a:path extrusionOk="0" h="4042" w="19057">
                  <a:moveTo>
                    <a:pt x="12463" y="0"/>
                  </a:moveTo>
                  <a:lnTo>
                    <a:pt x="11313" y="750"/>
                  </a:lnTo>
                  <a:lnTo>
                    <a:pt x="10545" y="1749"/>
                  </a:lnTo>
                  <a:lnTo>
                    <a:pt x="10322" y="2873"/>
                  </a:lnTo>
                  <a:lnTo>
                    <a:pt x="9145" y="2873"/>
                  </a:lnTo>
                  <a:lnTo>
                    <a:pt x="9350" y="1428"/>
                  </a:lnTo>
                  <a:lnTo>
                    <a:pt x="8734" y="1205"/>
                  </a:lnTo>
                  <a:lnTo>
                    <a:pt x="6620" y="1338"/>
                  </a:lnTo>
                  <a:lnTo>
                    <a:pt x="6040" y="2016"/>
                  </a:lnTo>
                  <a:lnTo>
                    <a:pt x="5907" y="2873"/>
                  </a:lnTo>
                  <a:lnTo>
                    <a:pt x="4604" y="2873"/>
                  </a:lnTo>
                  <a:lnTo>
                    <a:pt x="4800" y="2034"/>
                  </a:lnTo>
                  <a:lnTo>
                    <a:pt x="4800" y="1160"/>
                  </a:lnTo>
                  <a:lnTo>
                    <a:pt x="4381" y="794"/>
                  </a:lnTo>
                  <a:lnTo>
                    <a:pt x="4087" y="536"/>
                  </a:lnTo>
                  <a:lnTo>
                    <a:pt x="2963" y="536"/>
                  </a:lnTo>
                  <a:cubicBezTo>
                    <a:pt x="2748" y="536"/>
                    <a:pt x="2561" y="643"/>
                    <a:pt x="2454" y="821"/>
                  </a:cubicBezTo>
                  <a:lnTo>
                    <a:pt x="1758" y="1972"/>
                  </a:lnTo>
                  <a:cubicBezTo>
                    <a:pt x="1651" y="2141"/>
                    <a:pt x="1642" y="2355"/>
                    <a:pt x="1731" y="2534"/>
                  </a:cubicBezTo>
                  <a:lnTo>
                    <a:pt x="1892" y="2864"/>
                  </a:lnTo>
                  <a:cubicBezTo>
                    <a:pt x="1892" y="2864"/>
                    <a:pt x="607" y="2873"/>
                    <a:pt x="590" y="2873"/>
                  </a:cubicBezTo>
                  <a:cubicBezTo>
                    <a:pt x="251" y="2908"/>
                    <a:pt x="1" y="3221"/>
                    <a:pt x="72" y="3578"/>
                  </a:cubicBezTo>
                  <a:cubicBezTo>
                    <a:pt x="135" y="3854"/>
                    <a:pt x="384" y="4041"/>
                    <a:pt x="661" y="4041"/>
                  </a:cubicBezTo>
                  <a:lnTo>
                    <a:pt x="18432" y="4041"/>
                  </a:lnTo>
                  <a:cubicBezTo>
                    <a:pt x="18735" y="4041"/>
                    <a:pt x="19003" y="3818"/>
                    <a:pt x="19029" y="3515"/>
                  </a:cubicBezTo>
                  <a:cubicBezTo>
                    <a:pt x="19056" y="3247"/>
                    <a:pt x="18896" y="3007"/>
                    <a:pt x="18664" y="2917"/>
                  </a:cubicBezTo>
                  <a:cubicBezTo>
                    <a:pt x="18601" y="2891"/>
                    <a:pt x="18530" y="2873"/>
                    <a:pt x="18450" y="2873"/>
                  </a:cubicBezTo>
                  <a:lnTo>
                    <a:pt x="17459" y="2873"/>
                  </a:lnTo>
                  <a:lnTo>
                    <a:pt x="17727" y="1981"/>
                  </a:lnTo>
                  <a:cubicBezTo>
                    <a:pt x="17780" y="1811"/>
                    <a:pt x="17745" y="1633"/>
                    <a:pt x="17647" y="1481"/>
                  </a:cubicBezTo>
                  <a:lnTo>
                    <a:pt x="17495" y="1267"/>
                  </a:lnTo>
                  <a:cubicBezTo>
                    <a:pt x="17450" y="1196"/>
                    <a:pt x="17379" y="1133"/>
                    <a:pt x="17308" y="1089"/>
                  </a:cubicBezTo>
                  <a:lnTo>
                    <a:pt x="16371" y="562"/>
                  </a:lnTo>
                  <a:cubicBezTo>
                    <a:pt x="16287" y="508"/>
                    <a:pt x="16190" y="482"/>
                    <a:pt x="16092" y="482"/>
                  </a:cubicBezTo>
                  <a:cubicBezTo>
                    <a:pt x="16045" y="482"/>
                    <a:pt x="15998" y="488"/>
                    <a:pt x="15952" y="500"/>
                  </a:cubicBezTo>
                  <a:lnTo>
                    <a:pt x="14997" y="714"/>
                  </a:lnTo>
                  <a:lnTo>
                    <a:pt x="14828" y="1115"/>
                  </a:lnTo>
                  <a:lnTo>
                    <a:pt x="15309" y="1294"/>
                  </a:lnTo>
                  <a:cubicBezTo>
                    <a:pt x="15381" y="1321"/>
                    <a:pt x="15452" y="1356"/>
                    <a:pt x="15506" y="1410"/>
                  </a:cubicBezTo>
                  <a:cubicBezTo>
                    <a:pt x="15693" y="1579"/>
                    <a:pt x="15746" y="1838"/>
                    <a:pt x="15666" y="2052"/>
                  </a:cubicBezTo>
                  <a:lnTo>
                    <a:pt x="15354" y="2873"/>
                  </a:lnTo>
                  <a:lnTo>
                    <a:pt x="14105" y="2873"/>
                  </a:lnTo>
                  <a:lnTo>
                    <a:pt x="14364" y="2195"/>
                  </a:lnTo>
                  <a:lnTo>
                    <a:pt x="13757" y="1972"/>
                  </a:lnTo>
                  <a:cubicBezTo>
                    <a:pt x="13525" y="1883"/>
                    <a:pt x="13365" y="1660"/>
                    <a:pt x="13373" y="1392"/>
                  </a:cubicBezTo>
                  <a:cubicBezTo>
                    <a:pt x="13382" y="1303"/>
                    <a:pt x="13400" y="1222"/>
                    <a:pt x="13445" y="1151"/>
                  </a:cubicBezTo>
                  <a:lnTo>
                    <a:pt x="13534" y="973"/>
                  </a:lnTo>
                  <a:cubicBezTo>
                    <a:pt x="13704" y="625"/>
                    <a:pt x="13507" y="205"/>
                    <a:pt x="13124" y="134"/>
                  </a:cubicBezTo>
                  <a:lnTo>
                    <a:pt x="124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4"/>
            <p:cNvSpPr/>
            <p:nvPr/>
          </p:nvSpPr>
          <p:spPr>
            <a:xfrm>
              <a:off x="4823352" y="3234827"/>
              <a:ext cx="109667" cy="30528"/>
            </a:xfrm>
            <a:custGeom>
              <a:rect b="b" l="l" r="r" t="t"/>
              <a:pathLst>
                <a:path extrusionOk="0" h="1170" w="4203">
                  <a:moveTo>
                    <a:pt x="2106" y="1"/>
                  </a:moveTo>
                  <a:lnTo>
                    <a:pt x="1" y="1170"/>
                  </a:lnTo>
                  <a:lnTo>
                    <a:pt x="4203" y="1170"/>
                  </a:lnTo>
                  <a:lnTo>
                    <a:pt x="21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4"/>
            <p:cNvSpPr/>
            <p:nvPr/>
          </p:nvSpPr>
          <p:spPr>
            <a:xfrm>
              <a:off x="4775185" y="3143137"/>
              <a:ext cx="206496" cy="57508"/>
            </a:xfrm>
            <a:custGeom>
              <a:rect b="b" l="l" r="r" t="t"/>
              <a:pathLst>
                <a:path extrusionOk="0" h="2204" w="7914">
                  <a:moveTo>
                    <a:pt x="0" y="0"/>
                  </a:moveTo>
                  <a:lnTo>
                    <a:pt x="3952" y="2204"/>
                  </a:lnTo>
                  <a:lnTo>
                    <a:pt x="79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4"/>
            <p:cNvSpPr/>
            <p:nvPr/>
          </p:nvSpPr>
          <p:spPr>
            <a:xfrm>
              <a:off x="4909485" y="3142197"/>
              <a:ext cx="190658" cy="123157"/>
            </a:xfrm>
            <a:custGeom>
              <a:rect b="b" l="l" r="r" t="t"/>
              <a:pathLst>
                <a:path extrusionOk="0" h="4720" w="7307">
                  <a:moveTo>
                    <a:pt x="5175" y="0"/>
                  </a:moveTo>
                  <a:lnTo>
                    <a:pt x="1" y="2873"/>
                  </a:lnTo>
                  <a:lnTo>
                    <a:pt x="3310" y="4720"/>
                  </a:lnTo>
                  <a:lnTo>
                    <a:pt x="5781" y="4720"/>
                  </a:lnTo>
                  <a:cubicBezTo>
                    <a:pt x="6058" y="4720"/>
                    <a:pt x="6299" y="4532"/>
                    <a:pt x="6352" y="4265"/>
                  </a:cubicBezTo>
                  <a:lnTo>
                    <a:pt x="73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4"/>
            <p:cNvSpPr/>
            <p:nvPr/>
          </p:nvSpPr>
          <p:spPr>
            <a:xfrm>
              <a:off x="4656228" y="3142197"/>
              <a:ext cx="190893" cy="123157"/>
            </a:xfrm>
            <a:custGeom>
              <a:rect b="b" l="l" r="r" t="t"/>
              <a:pathLst>
                <a:path extrusionOk="0" h="4720" w="7316">
                  <a:moveTo>
                    <a:pt x="1" y="0"/>
                  </a:moveTo>
                  <a:lnTo>
                    <a:pt x="955" y="4265"/>
                  </a:lnTo>
                  <a:cubicBezTo>
                    <a:pt x="1009" y="4532"/>
                    <a:pt x="1249" y="4720"/>
                    <a:pt x="1526" y="4720"/>
                  </a:cubicBezTo>
                  <a:lnTo>
                    <a:pt x="4006" y="4720"/>
                  </a:lnTo>
                  <a:lnTo>
                    <a:pt x="7316" y="2873"/>
                  </a:lnTo>
                  <a:lnTo>
                    <a:pt x="21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74"/>
          <p:cNvSpPr/>
          <p:nvPr/>
        </p:nvSpPr>
        <p:spPr>
          <a:xfrm>
            <a:off x="5682068" y="3025971"/>
            <a:ext cx="67058" cy="131532"/>
          </a:xfrm>
          <a:custGeom>
            <a:rect b="b" l="l" r="r" t="t"/>
            <a:pathLst>
              <a:path extrusionOk="0" h="5041" w="2570">
                <a:moveTo>
                  <a:pt x="1" y="0"/>
                </a:moveTo>
                <a:lnTo>
                  <a:pt x="1" y="5040"/>
                </a:lnTo>
                <a:cubicBezTo>
                  <a:pt x="688" y="4951"/>
                  <a:pt x="1276" y="4710"/>
                  <a:pt x="1722" y="4318"/>
                </a:cubicBezTo>
                <a:cubicBezTo>
                  <a:pt x="2258" y="3854"/>
                  <a:pt x="2570" y="3203"/>
                  <a:pt x="2570" y="2525"/>
                </a:cubicBezTo>
                <a:cubicBezTo>
                  <a:pt x="2570" y="1374"/>
                  <a:pt x="1687" y="223"/>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74"/>
          <p:cNvGrpSpPr/>
          <p:nvPr/>
        </p:nvGrpSpPr>
        <p:grpSpPr>
          <a:xfrm>
            <a:off x="5229331" y="2828344"/>
            <a:ext cx="423199" cy="520969"/>
            <a:chOff x="5229331" y="2904544"/>
            <a:chExt cx="423199" cy="520969"/>
          </a:xfrm>
        </p:grpSpPr>
        <p:sp>
          <p:nvSpPr>
            <p:cNvPr id="1316" name="Google Shape;1316;p74"/>
            <p:cNvSpPr/>
            <p:nvPr/>
          </p:nvSpPr>
          <p:spPr>
            <a:xfrm>
              <a:off x="5229331" y="3082001"/>
              <a:ext cx="51454" cy="33216"/>
            </a:xfrm>
            <a:custGeom>
              <a:rect b="b" l="l" r="r" t="t"/>
              <a:pathLst>
                <a:path extrusionOk="0" h="1273" w="1972">
                  <a:moveTo>
                    <a:pt x="623" y="0"/>
                  </a:moveTo>
                  <a:cubicBezTo>
                    <a:pt x="335" y="0"/>
                    <a:pt x="86" y="212"/>
                    <a:pt x="45" y="505"/>
                  </a:cubicBezTo>
                  <a:cubicBezTo>
                    <a:pt x="0" y="827"/>
                    <a:pt x="223" y="1121"/>
                    <a:pt x="544" y="1166"/>
                  </a:cubicBezTo>
                  <a:lnTo>
                    <a:pt x="1267" y="1273"/>
                  </a:lnTo>
                  <a:lnTo>
                    <a:pt x="1347" y="1273"/>
                  </a:lnTo>
                  <a:cubicBezTo>
                    <a:pt x="1633" y="1273"/>
                    <a:pt x="1891" y="1067"/>
                    <a:pt x="1927" y="773"/>
                  </a:cubicBezTo>
                  <a:cubicBezTo>
                    <a:pt x="1972" y="452"/>
                    <a:pt x="1749" y="157"/>
                    <a:pt x="1428" y="113"/>
                  </a:cubicBezTo>
                  <a:lnTo>
                    <a:pt x="705" y="6"/>
                  </a:lnTo>
                  <a:cubicBezTo>
                    <a:pt x="677" y="2"/>
                    <a:pt x="650"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4"/>
            <p:cNvSpPr/>
            <p:nvPr/>
          </p:nvSpPr>
          <p:spPr>
            <a:xfrm>
              <a:off x="5308706" y="2996234"/>
              <a:ext cx="238146" cy="337794"/>
            </a:xfrm>
            <a:custGeom>
              <a:rect b="b" l="l" r="r" t="t"/>
              <a:pathLst>
                <a:path extrusionOk="0" h="12946" w="9127">
                  <a:moveTo>
                    <a:pt x="2685" y="1"/>
                  </a:moveTo>
                  <a:lnTo>
                    <a:pt x="2685" y="2847"/>
                  </a:lnTo>
                  <a:cubicBezTo>
                    <a:pt x="2685" y="3168"/>
                    <a:pt x="2953" y="3427"/>
                    <a:pt x="3274" y="3427"/>
                  </a:cubicBezTo>
                  <a:lnTo>
                    <a:pt x="4443" y="3427"/>
                  </a:lnTo>
                  <a:lnTo>
                    <a:pt x="4443" y="4640"/>
                  </a:lnTo>
                  <a:lnTo>
                    <a:pt x="3042" y="4640"/>
                  </a:lnTo>
                  <a:lnTo>
                    <a:pt x="767" y="3899"/>
                  </a:lnTo>
                  <a:cubicBezTo>
                    <a:pt x="707" y="3880"/>
                    <a:pt x="644" y="3871"/>
                    <a:pt x="582" y="3871"/>
                  </a:cubicBezTo>
                  <a:cubicBezTo>
                    <a:pt x="415" y="3871"/>
                    <a:pt x="251" y="3939"/>
                    <a:pt x="134" y="4069"/>
                  </a:cubicBezTo>
                  <a:cubicBezTo>
                    <a:pt x="45" y="4176"/>
                    <a:pt x="0" y="4319"/>
                    <a:pt x="0" y="4461"/>
                  </a:cubicBezTo>
                  <a:lnTo>
                    <a:pt x="0" y="8378"/>
                  </a:lnTo>
                  <a:cubicBezTo>
                    <a:pt x="0" y="8512"/>
                    <a:pt x="36" y="8636"/>
                    <a:pt x="107" y="8735"/>
                  </a:cubicBezTo>
                  <a:cubicBezTo>
                    <a:pt x="223" y="8895"/>
                    <a:pt x="402" y="8975"/>
                    <a:pt x="580" y="8975"/>
                  </a:cubicBezTo>
                  <a:cubicBezTo>
                    <a:pt x="643" y="8975"/>
                    <a:pt x="705" y="8967"/>
                    <a:pt x="767" y="8949"/>
                  </a:cubicBezTo>
                  <a:lnTo>
                    <a:pt x="2962" y="8226"/>
                  </a:lnTo>
                  <a:lnTo>
                    <a:pt x="4443" y="8226"/>
                  </a:lnTo>
                  <a:lnTo>
                    <a:pt x="4443" y="9511"/>
                  </a:lnTo>
                  <a:lnTo>
                    <a:pt x="3274" y="9511"/>
                  </a:lnTo>
                  <a:cubicBezTo>
                    <a:pt x="2953" y="9511"/>
                    <a:pt x="2685" y="9778"/>
                    <a:pt x="2685" y="10100"/>
                  </a:cubicBezTo>
                  <a:lnTo>
                    <a:pt x="2685" y="12945"/>
                  </a:lnTo>
                  <a:lnTo>
                    <a:pt x="7333" y="12945"/>
                  </a:lnTo>
                  <a:lnTo>
                    <a:pt x="7333" y="10100"/>
                  </a:lnTo>
                  <a:cubicBezTo>
                    <a:pt x="7333" y="9778"/>
                    <a:pt x="7066" y="9511"/>
                    <a:pt x="6745" y="9511"/>
                  </a:cubicBezTo>
                  <a:lnTo>
                    <a:pt x="5612" y="9511"/>
                  </a:lnTo>
                  <a:lnTo>
                    <a:pt x="5612" y="8226"/>
                  </a:lnTo>
                  <a:lnTo>
                    <a:pt x="7369" y="8226"/>
                  </a:lnTo>
                  <a:cubicBezTo>
                    <a:pt x="7458" y="8226"/>
                    <a:pt x="7547" y="8199"/>
                    <a:pt x="7628" y="8164"/>
                  </a:cubicBezTo>
                  <a:lnTo>
                    <a:pt x="9126" y="8922"/>
                  </a:lnTo>
                  <a:lnTo>
                    <a:pt x="9126" y="4212"/>
                  </a:lnTo>
                  <a:lnTo>
                    <a:pt x="7779" y="4809"/>
                  </a:lnTo>
                  <a:cubicBezTo>
                    <a:pt x="7672" y="4702"/>
                    <a:pt x="7530" y="4640"/>
                    <a:pt x="7369" y="4640"/>
                  </a:cubicBezTo>
                  <a:lnTo>
                    <a:pt x="5612" y="4640"/>
                  </a:lnTo>
                  <a:lnTo>
                    <a:pt x="5612" y="3427"/>
                  </a:lnTo>
                  <a:lnTo>
                    <a:pt x="6745" y="3427"/>
                  </a:lnTo>
                  <a:cubicBezTo>
                    <a:pt x="7066" y="3427"/>
                    <a:pt x="7333" y="3168"/>
                    <a:pt x="7333" y="2847"/>
                  </a:cubicBezTo>
                  <a:lnTo>
                    <a:pt x="7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4"/>
            <p:cNvSpPr/>
            <p:nvPr/>
          </p:nvSpPr>
          <p:spPr>
            <a:xfrm>
              <a:off x="5378765" y="2904544"/>
              <a:ext cx="121304" cy="61239"/>
            </a:xfrm>
            <a:custGeom>
              <a:rect b="b" l="l" r="r" t="t"/>
              <a:pathLst>
                <a:path extrusionOk="0" h="2347" w="4649">
                  <a:moveTo>
                    <a:pt x="589" y="0"/>
                  </a:moveTo>
                  <a:cubicBezTo>
                    <a:pt x="268" y="0"/>
                    <a:pt x="0" y="268"/>
                    <a:pt x="0" y="589"/>
                  </a:cubicBezTo>
                  <a:lnTo>
                    <a:pt x="0" y="2346"/>
                  </a:lnTo>
                  <a:lnTo>
                    <a:pt x="4648" y="2346"/>
                  </a:lnTo>
                  <a:lnTo>
                    <a:pt x="4648" y="589"/>
                  </a:lnTo>
                  <a:cubicBezTo>
                    <a:pt x="4648" y="268"/>
                    <a:pt x="4381" y="0"/>
                    <a:pt x="4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4"/>
            <p:cNvSpPr/>
            <p:nvPr/>
          </p:nvSpPr>
          <p:spPr>
            <a:xfrm>
              <a:off x="5378765" y="3364482"/>
              <a:ext cx="121304" cy="61030"/>
            </a:xfrm>
            <a:custGeom>
              <a:rect b="b" l="l" r="r" t="t"/>
              <a:pathLst>
                <a:path extrusionOk="0" h="2339" w="4649">
                  <a:moveTo>
                    <a:pt x="0" y="1"/>
                  </a:moveTo>
                  <a:lnTo>
                    <a:pt x="0" y="1758"/>
                  </a:lnTo>
                  <a:cubicBezTo>
                    <a:pt x="0" y="2080"/>
                    <a:pt x="268" y="2338"/>
                    <a:pt x="589" y="2338"/>
                  </a:cubicBezTo>
                  <a:lnTo>
                    <a:pt x="4060" y="2338"/>
                  </a:lnTo>
                  <a:cubicBezTo>
                    <a:pt x="4381" y="2338"/>
                    <a:pt x="4648" y="2080"/>
                    <a:pt x="4648" y="1758"/>
                  </a:cubicBezTo>
                  <a:lnTo>
                    <a:pt x="46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4"/>
            <p:cNvSpPr/>
            <p:nvPr/>
          </p:nvSpPr>
          <p:spPr>
            <a:xfrm>
              <a:off x="5577332" y="3090638"/>
              <a:ext cx="75199" cy="154650"/>
            </a:xfrm>
            <a:custGeom>
              <a:rect b="b" l="l" r="r" t="t"/>
              <a:pathLst>
                <a:path extrusionOk="0" h="5927" w="2882">
                  <a:moveTo>
                    <a:pt x="1557" y="0"/>
                  </a:moveTo>
                  <a:cubicBezTo>
                    <a:pt x="1519" y="0"/>
                    <a:pt x="1481" y="5"/>
                    <a:pt x="1445" y="14"/>
                  </a:cubicBezTo>
                  <a:lnTo>
                    <a:pt x="0" y="273"/>
                  </a:lnTo>
                  <a:lnTo>
                    <a:pt x="0" y="5652"/>
                  </a:lnTo>
                  <a:lnTo>
                    <a:pt x="1445" y="5920"/>
                  </a:lnTo>
                  <a:cubicBezTo>
                    <a:pt x="1481" y="5924"/>
                    <a:pt x="1519" y="5926"/>
                    <a:pt x="1557" y="5926"/>
                  </a:cubicBezTo>
                  <a:cubicBezTo>
                    <a:pt x="1595" y="5926"/>
                    <a:pt x="1633" y="5924"/>
                    <a:pt x="1668" y="5920"/>
                  </a:cubicBezTo>
                  <a:lnTo>
                    <a:pt x="2882" y="5670"/>
                  </a:lnTo>
                  <a:lnTo>
                    <a:pt x="2882" y="264"/>
                  </a:lnTo>
                  <a:lnTo>
                    <a:pt x="1668" y="14"/>
                  </a:lnTo>
                  <a:cubicBezTo>
                    <a:pt x="1633" y="5"/>
                    <a:pt x="1595" y="0"/>
                    <a:pt x="1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4"/>
            <p:cNvSpPr/>
            <p:nvPr/>
          </p:nvSpPr>
          <p:spPr>
            <a:xfrm>
              <a:off x="5229331" y="3209778"/>
              <a:ext cx="51454" cy="33007"/>
            </a:xfrm>
            <a:custGeom>
              <a:rect b="b" l="l" r="r" t="t"/>
              <a:pathLst>
                <a:path extrusionOk="0" h="1265" w="1972">
                  <a:moveTo>
                    <a:pt x="1349" y="1"/>
                  </a:moveTo>
                  <a:cubicBezTo>
                    <a:pt x="1322" y="1"/>
                    <a:pt x="1294" y="3"/>
                    <a:pt x="1267" y="6"/>
                  </a:cubicBezTo>
                  <a:lnTo>
                    <a:pt x="544" y="105"/>
                  </a:lnTo>
                  <a:cubicBezTo>
                    <a:pt x="223" y="149"/>
                    <a:pt x="0" y="444"/>
                    <a:pt x="45" y="765"/>
                  </a:cubicBezTo>
                  <a:cubicBezTo>
                    <a:pt x="80" y="1059"/>
                    <a:pt x="330" y="1264"/>
                    <a:pt x="625" y="1264"/>
                  </a:cubicBezTo>
                  <a:lnTo>
                    <a:pt x="705" y="1264"/>
                  </a:lnTo>
                  <a:lnTo>
                    <a:pt x="1428" y="1157"/>
                  </a:lnTo>
                  <a:cubicBezTo>
                    <a:pt x="1749" y="1113"/>
                    <a:pt x="1972" y="818"/>
                    <a:pt x="1927" y="497"/>
                  </a:cubicBezTo>
                  <a:cubicBezTo>
                    <a:pt x="1886" y="212"/>
                    <a:pt x="1637" y="1"/>
                    <a:pt x="1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4"/>
            <p:cNvSpPr/>
            <p:nvPr/>
          </p:nvSpPr>
          <p:spPr>
            <a:xfrm>
              <a:off x="5229331" y="3148720"/>
              <a:ext cx="51454" cy="30737"/>
            </a:xfrm>
            <a:custGeom>
              <a:rect b="b" l="l" r="r" t="t"/>
              <a:pathLst>
                <a:path extrusionOk="0" h="1178" w="1972">
                  <a:moveTo>
                    <a:pt x="634" y="0"/>
                  </a:moveTo>
                  <a:cubicBezTo>
                    <a:pt x="339" y="0"/>
                    <a:pt x="72" y="223"/>
                    <a:pt x="45" y="518"/>
                  </a:cubicBezTo>
                  <a:cubicBezTo>
                    <a:pt x="0" y="874"/>
                    <a:pt x="277" y="1178"/>
                    <a:pt x="625" y="1178"/>
                  </a:cubicBezTo>
                  <a:lnTo>
                    <a:pt x="1329" y="1178"/>
                  </a:lnTo>
                  <a:cubicBezTo>
                    <a:pt x="1633" y="1178"/>
                    <a:pt x="1900" y="955"/>
                    <a:pt x="1927" y="651"/>
                  </a:cubicBezTo>
                  <a:cubicBezTo>
                    <a:pt x="1972" y="304"/>
                    <a:pt x="1695" y="0"/>
                    <a:pt x="1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74"/>
          <p:cNvGrpSpPr/>
          <p:nvPr/>
        </p:nvGrpSpPr>
        <p:grpSpPr>
          <a:xfrm>
            <a:off x="5840583" y="2828344"/>
            <a:ext cx="520989" cy="520963"/>
            <a:chOff x="5840583" y="2904544"/>
            <a:chExt cx="520989" cy="520963"/>
          </a:xfrm>
        </p:grpSpPr>
        <p:sp>
          <p:nvSpPr>
            <p:cNvPr id="1324" name="Google Shape;1324;p74"/>
            <p:cNvSpPr/>
            <p:nvPr/>
          </p:nvSpPr>
          <p:spPr>
            <a:xfrm>
              <a:off x="6144825" y="3209465"/>
              <a:ext cx="64266" cy="63587"/>
            </a:xfrm>
            <a:custGeom>
              <a:rect b="b" l="l" r="r" t="t"/>
              <a:pathLst>
                <a:path extrusionOk="0" h="2437" w="2463">
                  <a:moveTo>
                    <a:pt x="1" y="1"/>
                  </a:moveTo>
                  <a:lnTo>
                    <a:pt x="1009" y="2186"/>
                  </a:lnTo>
                  <a:lnTo>
                    <a:pt x="2275" y="2436"/>
                  </a:lnTo>
                  <a:cubicBezTo>
                    <a:pt x="2329" y="2374"/>
                    <a:pt x="2391" y="2302"/>
                    <a:pt x="2463" y="2249"/>
                  </a:cubicBezTo>
                  <a:lnTo>
                    <a:pt x="2044" y="1089"/>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4"/>
            <p:cNvSpPr/>
            <p:nvPr/>
          </p:nvSpPr>
          <p:spPr>
            <a:xfrm>
              <a:off x="6219086" y="3282081"/>
              <a:ext cx="46810" cy="46836"/>
            </a:xfrm>
            <a:custGeom>
              <a:rect b="b" l="l" r="r" t="t"/>
              <a:pathLst>
                <a:path extrusionOk="0" h="1795" w="1794">
                  <a:moveTo>
                    <a:pt x="1178" y="1"/>
                  </a:moveTo>
                  <a:cubicBezTo>
                    <a:pt x="527" y="1"/>
                    <a:pt x="0" y="527"/>
                    <a:pt x="0" y="1179"/>
                  </a:cubicBezTo>
                  <a:lnTo>
                    <a:pt x="0" y="1794"/>
                  </a:lnTo>
                  <a:lnTo>
                    <a:pt x="1794" y="1794"/>
                  </a:lnTo>
                  <a:lnTo>
                    <a:pt x="17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4"/>
            <p:cNvSpPr/>
            <p:nvPr/>
          </p:nvSpPr>
          <p:spPr>
            <a:xfrm>
              <a:off x="5840583" y="2904544"/>
              <a:ext cx="520989" cy="520963"/>
            </a:xfrm>
            <a:custGeom>
              <a:rect b="b" l="l" r="r" t="t"/>
              <a:pathLst>
                <a:path extrusionOk="0" h="19966" w="19967">
                  <a:moveTo>
                    <a:pt x="16840" y="2939"/>
                  </a:moveTo>
                  <a:cubicBezTo>
                    <a:pt x="16864" y="2939"/>
                    <a:pt x="16890" y="2941"/>
                    <a:pt x="16915" y="2944"/>
                  </a:cubicBezTo>
                  <a:cubicBezTo>
                    <a:pt x="17210" y="2971"/>
                    <a:pt x="17433" y="3238"/>
                    <a:pt x="17433" y="3542"/>
                  </a:cubicBezTo>
                  <a:lnTo>
                    <a:pt x="17433" y="4577"/>
                  </a:lnTo>
                  <a:cubicBezTo>
                    <a:pt x="17433" y="4871"/>
                    <a:pt x="17210" y="5139"/>
                    <a:pt x="16915" y="5174"/>
                  </a:cubicBezTo>
                  <a:cubicBezTo>
                    <a:pt x="16894" y="5176"/>
                    <a:pt x="16874" y="5177"/>
                    <a:pt x="16853" y="5177"/>
                  </a:cubicBezTo>
                  <a:cubicBezTo>
                    <a:pt x="16524" y="5177"/>
                    <a:pt x="16255" y="4913"/>
                    <a:pt x="16255" y="4585"/>
                  </a:cubicBezTo>
                  <a:lnTo>
                    <a:pt x="16255" y="3524"/>
                  </a:lnTo>
                  <a:cubicBezTo>
                    <a:pt x="16255" y="3201"/>
                    <a:pt x="16516" y="2939"/>
                    <a:pt x="16840" y="2939"/>
                  </a:cubicBezTo>
                  <a:close/>
                  <a:moveTo>
                    <a:pt x="13552" y="3150"/>
                  </a:moveTo>
                  <a:cubicBezTo>
                    <a:pt x="13835" y="3150"/>
                    <a:pt x="14084" y="3352"/>
                    <a:pt x="14132" y="3640"/>
                  </a:cubicBezTo>
                  <a:lnTo>
                    <a:pt x="14310" y="4693"/>
                  </a:lnTo>
                  <a:cubicBezTo>
                    <a:pt x="14364" y="5005"/>
                    <a:pt x="14150" y="5308"/>
                    <a:pt x="13837" y="5362"/>
                  </a:cubicBezTo>
                  <a:cubicBezTo>
                    <a:pt x="13802" y="5371"/>
                    <a:pt x="13766" y="5371"/>
                    <a:pt x="13739" y="5371"/>
                  </a:cubicBezTo>
                  <a:cubicBezTo>
                    <a:pt x="13454" y="5371"/>
                    <a:pt x="13213" y="5174"/>
                    <a:pt x="13159" y="4889"/>
                  </a:cubicBezTo>
                  <a:lnTo>
                    <a:pt x="12981" y="3836"/>
                  </a:lnTo>
                  <a:cubicBezTo>
                    <a:pt x="12927" y="3524"/>
                    <a:pt x="13133" y="3221"/>
                    <a:pt x="13454" y="3158"/>
                  </a:cubicBezTo>
                  <a:cubicBezTo>
                    <a:pt x="13487" y="3153"/>
                    <a:pt x="13520" y="3150"/>
                    <a:pt x="13552" y="3150"/>
                  </a:cubicBezTo>
                  <a:close/>
                  <a:moveTo>
                    <a:pt x="10045" y="4312"/>
                  </a:moveTo>
                  <a:cubicBezTo>
                    <a:pt x="10249" y="4312"/>
                    <a:pt x="10446" y="4417"/>
                    <a:pt x="10554" y="4603"/>
                  </a:cubicBezTo>
                  <a:lnTo>
                    <a:pt x="11090" y="5531"/>
                  </a:lnTo>
                  <a:cubicBezTo>
                    <a:pt x="11250" y="5808"/>
                    <a:pt x="11152" y="6165"/>
                    <a:pt x="10876" y="6325"/>
                  </a:cubicBezTo>
                  <a:cubicBezTo>
                    <a:pt x="10777" y="6379"/>
                    <a:pt x="10679" y="6405"/>
                    <a:pt x="10581" y="6405"/>
                  </a:cubicBezTo>
                  <a:cubicBezTo>
                    <a:pt x="10376" y="6405"/>
                    <a:pt x="10180" y="6298"/>
                    <a:pt x="10073" y="6111"/>
                  </a:cubicBezTo>
                  <a:lnTo>
                    <a:pt x="9537" y="5192"/>
                  </a:lnTo>
                  <a:cubicBezTo>
                    <a:pt x="9377" y="4907"/>
                    <a:pt x="9475" y="4550"/>
                    <a:pt x="9752" y="4389"/>
                  </a:cubicBezTo>
                  <a:cubicBezTo>
                    <a:pt x="9845" y="4337"/>
                    <a:pt x="9946" y="4312"/>
                    <a:pt x="10045" y="4312"/>
                  </a:cubicBezTo>
                  <a:close/>
                  <a:moveTo>
                    <a:pt x="7021" y="6374"/>
                  </a:moveTo>
                  <a:cubicBezTo>
                    <a:pt x="7171" y="6374"/>
                    <a:pt x="7321" y="6432"/>
                    <a:pt x="7432" y="6548"/>
                  </a:cubicBezTo>
                  <a:lnTo>
                    <a:pt x="8190" y="7297"/>
                  </a:lnTo>
                  <a:cubicBezTo>
                    <a:pt x="8413" y="7529"/>
                    <a:pt x="8413" y="7895"/>
                    <a:pt x="8190" y="8127"/>
                  </a:cubicBezTo>
                  <a:cubicBezTo>
                    <a:pt x="8074" y="8243"/>
                    <a:pt x="7923" y="8297"/>
                    <a:pt x="7771" y="8297"/>
                  </a:cubicBezTo>
                  <a:cubicBezTo>
                    <a:pt x="7628" y="8297"/>
                    <a:pt x="7477" y="8243"/>
                    <a:pt x="7361" y="8127"/>
                  </a:cubicBezTo>
                  <a:lnTo>
                    <a:pt x="6602" y="7369"/>
                  </a:lnTo>
                  <a:cubicBezTo>
                    <a:pt x="6379" y="7146"/>
                    <a:pt x="6379" y="6771"/>
                    <a:pt x="6602" y="6548"/>
                  </a:cubicBezTo>
                  <a:cubicBezTo>
                    <a:pt x="6718" y="6432"/>
                    <a:pt x="6870" y="6374"/>
                    <a:pt x="7021" y="6374"/>
                  </a:cubicBezTo>
                  <a:close/>
                  <a:moveTo>
                    <a:pt x="4933" y="9354"/>
                  </a:moveTo>
                  <a:cubicBezTo>
                    <a:pt x="5024" y="9354"/>
                    <a:pt x="5116" y="9375"/>
                    <a:pt x="5202" y="9421"/>
                  </a:cubicBezTo>
                  <a:lnTo>
                    <a:pt x="6139" y="9920"/>
                  </a:lnTo>
                  <a:cubicBezTo>
                    <a:pt x="6424" y="10072"/>
                    <a:pt x="6540" y="10429"/>
                    <a:pt x="6388" y="10714"/>
                  </a:cubicBezTo>
                  <a:cubicBezTo>
                    <a:pt x="6281" y="10910"/>
                    <a:pt x="6076" y="11026"/>
                    <a:pt x="5871" y="11026"/>
                  </a:cubicBezTo>
                  <a:cubicBezTo>
                    <a:pt x="5773" y="11026"/>
                    <a:pt x="5684" y="11000"/>
                    <a:pt x="5594" y="10955"/>
                  </a:cubicBezTo>
                  <a:lnTo>
                    <a:pt x="4649" y="10456"/>
                  </a:lnTo>
                  <a:cubicBezTo>
                    <a:pt x="4363" y="10304"/>
                    <a:pt x="4256" y="9956"/>
                    <a:pt x="4408" y="9670"/>
                  </a:cubicBezTo>
                  <a:cubicBezTo>
                    <a:pt x="4514" y="9471"/>
                    <a:pt x="4721" y="9354"/>
                    <a:pt x="4933" y="9354"/>
                  </a:cubicBezTo>
                  <a:close/>
                  <a:moveTo>
                    <a:pt x="15418" y="9332"/>
                  </a:moveTo>
                  <a:cubicBezTo>
                    <a:pt x="15450" y="9332"/>
                    <a:pt x="15482" y="9335"/>
                    <a:pt x="15515" y="9340"/>
                  </a:cubicBezTo>
                  <a:cubicBezTo>
                    <a:pt x="16184" y="9465"/>
                    <a:pt x="16906" y="10384"/>
                    <a:pt x="16853" y="11053"/>
                  </a:cubicBezTo>
                  <a:cubicBezTo>
                    <a:pt x="16826" y="11357"/>
                    <a:pt x="16576" y="11588"/>
                    <a:pt x="16273" y="11588"/>
                  </a:cubicBezTo>
                  <a:lnTo>
                    <a:pt x="16219" y="11588"/>
                  </a:lnTo>
                  <a:cubicBezTo>
                    <a:pt x="15907" y="11562"/>
                    <a:pt x="15675" y="11294"/>
                    <a:pt x="15684" y="10982"/>
                  </a:cubicBezTo>
                  <a:cubicBezTo>
                    <a:pt x="15657" y="10848"/>
                    <a:pt x="15425" y="10545"/>
                    <a:pt x="15291" y="10491"/>
                  </a:cubicBezTo>
                  <a:cubicBezTo>
                    <a:pt x="14988" y="10429"/>
                    <a:pt x="14783" y="10125"/>
                    <a:pt x="14837" y="9813"/>
                  </a:cubicBezTo>
                  <a:cubicBezTo>
                    <a:pt x="14893" y="9533"/>
                    <a:pt x="15142" y="9332"/>
                    <a:pt x="15418" y="9332"/>
                  </a:cubicBezTo>
                  <a:close/>
                  <a:moveTo>
                    <a:pt x="3977" y="12855"/>
                  </a:moveTo>
                  <a:cubicBezTo>
                    <a:pt x="4025" y="12855"/>
                    <a:pt x="4074" y="12861"/>
                    <a:pt x="4122" y="12873"/>
                  </a:cubicBezTo>
                  <a:lnTo>
                    <a:pt x="5157" y="13123"/>
                  </a:lnTo>
                  <a:cubicBezTo>
                    <a:pt x="5478" y="13203"/>
                    <a:pt x="5666" y="13515"/>
                    <a:pt x="5594" y="13828"/>
                  </a:cubicBezTo>
                  <a:cubicBezTo>
                    <a:pt x="5523" y="14095"/>
                    <a:pt x="5282" y="14274"/>
                    <a:pt x="5023" y="14274"/>
                  </a:cubicBezTo>
                  <a:cubicBezTo>
                    <a:pt x="4979" y="14274"/>
                    <a:pt x="4934" y="14274"/>
                    <a:pt x="4881" y="14256"/>
                  </a:cubicBezTo>
                  <a:lnTo>
                    <a:pt x="3846" y="14006"/>
                  </a:lnTo>
                  <a:cubicBezTo>
                    <a:pt x="3534" y="13926"/>
                    <a:pt x="3346" y="13614"/>
                    <a:pt x="3418" y="13301"/>
                  </a:cubicBezTo>
                  <a:cubicBezTo>
                    <a:pt x="3485" y="13030"/>
                    <a:pt x="3718" y="12855"/>
                    <a:pt x="3977" y="12855"/>
                  </a:cubicBezTo>
                  <a:close/>
                  <a:moveTo>
                    <a:pt x="10009" y="15207"/>
                  </a:moveTo>
                  <a:cubicBezTo>
                    <a:pt x="10300" y="15207"/>
                    <a:pt x="10549" y="15412"/>
                    <a:pt x="10590" y="15701"/>
                  </a:cubicBezTo>
                  <a:cubicBezTo>
                    <a:pt x="10644" y="15826"/>
                    <a:pt x="10929" y="16076"/>
                    <a:pt x="11072" y="16102"/>
                  </a:cubicBezTo>
                  <a:cubicBezTo>
                    <a:pt x="11384" y="16102"/>
                    <a:pt x="11643" y="16361"/>
                    <a:pt x="11643" y="16673"/>
                  </a:cubicBezTo>
                  <a:cubicBezTo>
                    <a:pt x="11652" y="17004"/>
                    <a:pt x="11393" y="17262"/>
                    <a:pt x="11072" y="17271"/>
                  </a:cubicBezTo>
                  <a:lnTo>
                    <a:pt x="11054" y="17271"/>
                  </a:lnTo>
                  <a:cubicBezTo>
                    <a:pt x="10385" y="17271"/>
                    <a:pt x="9511" y="16513"/>
                    <a:pt x="9430" y="15862"/>
                  </a:cubicBezTo>
                  <a:cubicBezTo>
                    <a:pt x="9395" y="15540"/>
                    <a:pt x="9618" y="15246"/>
                    <a:pt x="9939" y="15210"/>
                  </a:cubicBezTo>
                  <a:cubicBezTo>
                    <a:pt x="9962" y="15208"/>
                    <a:pt x="9986" y="15207"/>
                    <a:pt x="10009" y="15207"/>
                  </a:cubicBezTo>
                  <a:close/>
                  <a:moveTo>
                    <a:pt x="10363" y="9737"/>
                  </a:moveTo>
                  <a:cubicBezTo>
                    <a:pt x="10456" y="9737"/>
                    <a:pt x="10548" y="9759"/>
                    <a:pt x="10635" y="9804"/>
                  </a:cubicBezTo>
                  <a:lnTo>
                    <a:pt x="14435" y="11829"/>
                  </a:lnTo>
                  <a:cubicBezTo>
                    <a:pt x="14569" y="11901"/>
                    <a:pt x="14667" y="12017"/>
                    <a:pt x="14712" y="12150"/>
                  </a:cubicBezTo>
                  <a:lnTo>
                    <a:pt x="15149" y="13364"/>
                  </a:lnTo>
                  <a:cubicBezTo>
                    <a:pt x="15318" y="13319"/>
                    <a:pt x="15497" y="13301"/>
                    <a:pt x="15684" y="13301"/>
                  </a:cubicBezTo>
                  <a:lnTo>
                    <a:pt x="16879" y="13301"/>
                  </a:lnTo>
                  <a:cubicBezTo>
                    <a:pt x="17210" y="13301"/>
                    <a:pt x="17468" y="13560"/>
                    <a:pt x="17468" y="13881"/>
                  </a:cubicBezTo>
                  <a:lnTo>
                    <a:pt x="17468" y="16852"/>
                  </a:lnTo>
                  <a:cubicBezTo>
                    <a:pt x="17468" y="17173"/>
                    <a:pt x="17210" y="17432"/>
                    <a:pt x="16879" y="17432"/>
                  </a:cubicBezTo>
                  <a:lnTo>
                    <a:pt x="13918" y="17432"/>
                  </a:lnTo>
                  <a:cubicBezTo>
                    <a:pt x="13596" y="17432"/>
                    <a:pt x="13338" y="17173"/>
                    <a:pt x="13338" y="16852"/>
                  </a:cubicBezTo>
                  <a:lnTo>
                    <a:pt x="13338" y="15648"/>
                  </a:lnTo>
                  <a:cubicBezTo>
                    <a:pt x="13338" y="15496"/>
                    <a:pt x="13347" y="15344"/>
                    <a:pt x="13382" y="15201"/>
                  </a:cubicBezTo>
                  <a:lnTo>
                    <a:pt x="12125" y="14952"/>
                  </a:lnTo>
                  <a:cubicBezTo>
                    <a:pt x="11937" y="14916"/>
                    <a:pt x="11786" y="14791"/>
                    <a:pt x="11705" y="14622"/>
                  </a:cubicBezTo>
                  <a:lnTo>
                    <a:pt x="9832" y="10571"/>
                  </a:lnTo>
                  <a:cubicBezTo>
                    <a:pt x="9725" y="10340"/>
                    <a:pt x="9778" y="10072"/>
                    <a:pt x="9957" y="9902"/>
                  </a:cubicBezTo>
                  <a:cubicBezTo>
                    <a:pt x="10072" y="9793"/>
                    <a:pt x="10217" y="9737"/>
                    <a:pt x="10363" y="9737"/>
                  </a:cubicBezTo>
                  <a:close/>
                  <a:moveTo>
                    <a:pt x="4667" y="16299"/>
                  </a:moveTo>
                  <a:cubicBezTo>
                    <a:pt x="4970" y="16299"/>
                    <a:pt x="5229" y="16522"/>
                    <a:pt x="5264" y="16825"/>
                  </a:cubicBezTo>
                  <a:cubicBezTo>
                    <a:pt x="5300" y="17173"/>
                    <a:pt x="5032" y="17476"/>
                    <a:pt x="4684" y="17476"/>
                  </a:cubicBezTo>
                  <a:lnTo>
                    <a:pt x="3632" y="17476"/>
                  </a:lnTo>
                  <a:cubicBezTo>
                    <a:pt x="3328" y="17476"/>
                    <a:pt x="3070" y="17253"/>
                    <a:pt x="3034" y="16950"/>
                  </a:cubicBezTo>
                  <a:cubicBezTo>
                    <a:pt x="2998" y="16602"/>
                    <a:pt x="3275" y="16299"/>
                    <a:pt x="3614" y="16299"/>
                  </a:cubicBezTo>
                  <a:close/>
                  <a:moveTo>
                    <a:pt x="16014" y="0"/>
                  </a:moveTo>
                  <a:cubicBezTo>
                    <a:pt x="13677" y="0"/>
                    <a:pt x="11482" y="393"/>
                    <a:pt x="9502" y="1160"/>
                  </a:cubicBezTo>
                  <a:cubicBezTo>
                    <a:pt x="7557" y="1909"/>
                    <a:pt x="5853" y="3015"/>
                    <a:pt x="4435" y="4434"/>
                  </a:cubicBezTo>
                  <a:cubicBezTo>
                    <a:pt x="3007" y="5852"/>
                    <a:pt x="1910" y="7565"/>
                    <a:pt x="1152" y="9510"/>
                  </a:cubicBezTo>
                  <a:cubicBezTo>
                    <a:pt x="384" y="11490"/>
                    <a:pt x="1" y="13676"/>
                    <a:pt x="1" y="16022"/>
                  </a:cubicBezTo>
                  <a:lnTo>
                    <a:pt x="1" y="19385"/>
                  </a:lnTo>
                  <a:cubicBezTo>
                    <a:pt x="1" y="19707"/>
                    <a:pt x="260" y="19965"/>
                    <a:pt x="581" y="19965"/>
                  </a:cubicBezTo>
                  <a:lnTo>
                    <a:pt x="19377" y="19965"/>
                  </a:lnTo>
                  <a:cubicBezTo>
                    <a:pt x="19698" y="19965"/>
                    <a:pt x="19966" y="19707"/>
                    <a:pt x="19966" y="19385"/>
                  </a:cubicBezTo>
                  <a:lnTo>
                    <a:pt x="19966" y="589"/>
                  </a:lnTo>
                  <a:cubicBezTo>
                    <a:pt x="19966" y="268"/>
                    <a:pt x="19698" y="0"/>
                    <a:pt x="193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74"/>
          <p:cNvGrpSpPr/>
          <p:nvPr/>
        </p:nvGrpSpPr>
        <p:grpSpPr>
          <a:xfrm>
            <a:off x="6450921" y="2879303"/>
            <a:ext cx="525639" cy="419022"/>
            <a:chOff x="6450921" y="2955503"/>
            <a:chExt cx="525639" cy="419022"/>
          </a:xfrm>
        </p:grpSpPr>
        <p:sp>
          <p:nvSpPr>
            <p:cNvPr id="1328" name="Google Shape;1328;p74"/>
            <p:cNvSpPr/>
            <p:nvPr/>
          </p:nvSpPr>
          <p:spPr>
            <a:xfrm>
              <a:off x="6610139" y="2955503"/>
              <a:ext cx="186248" cy="144813"/>
            </a:xfrm>
            <a:custGeom>
              <a:rect b="b" l="l" r="r" t="t"/>
              <a:pathLst>
                <a:path extrusionOk="0" h="5550" w="7138">
                  <a:moveTo>
                    <a:pt x="1018" y="1"/>
                  </a:moveTo>
                  <a:cubicBezTo>
                    <a:pt x="714" y="1"/>
                    <a:pt x="456" y="224"/>
                    <a:pt x="420" y="518"/>
                  </a:cubicBezTo>
                  <a:cubicBezTo>
                    <a:pt x="384" y="875"/>
                    <a:pt x="652" y="1169"/>
                    <a:pt x="1000" y="1169"/>
                  </a:cubicBezTo>
                  <a:lnTo>
                    <a:pt x="1232" y="1169"/>
                  </a:lnTo>
                  <a:lnTo>
                    <a:pt x="1232" y="2267"/>
                  </a:lnTo>
                  <a:lnTo>
                    <a:pt x="1161" y="2267"/>
                  </a:lnTo>
                  <a:cubicBezTo>
                    <a:pt x="893" y="2267"/>
                    <a:pt x="661" y="2445"/>
                    <a:pt x="590" y="2713"/>
                  </a:cubicBezTo>
                  <a:lnTo>
                    <a:pt x="1" y="5059"/>
                  </a:lnTo>
                  <a:cubicBezTo>
                    <a:pt x="952" y="4759"/>
                    <a:pt x="1900" y="4616"/>
                    <a:pt x="2845" y="4616"/>
                  </a:cubicBezTo>
                  <a:cubicBezTo>
                    <a:pt x="4284" y="4616"/>
                    <a:pt x="5716" y="4946"/>
                    <a:pt x="7138" y="5550"/>
                  </a:cubicBezTo>
                  <a:lnTo>
                    <a:pt x="6433" y="2704"/>
                  </a:lnTo>
                  <a:cubicBezTo>
                    <a:pt x="6370" y="2445"/>
                    <a:pt x="6130" y="2267"/>
                    <a:pt x="5862" y="2267"/>
                  </a:cubicBezTo>
                  <a:lnTo>
                    <a:pt x="2401" y="2267"/>
                  </a:lnTo>
                  <a:lnTo>
                    <a:pt x="2401" y="590"/>
                  </a:lnTo>
                  <a:cubicBezTo>
                    <a:pt x="2401" y="268"/>
                    <a:pt x="2133" y="1"/>
                    <a:pt x="18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4"/>
            <p:cNvSpPr/>
            <p:nvPr/>
          </p:nvSpPr>
          <p:spPr>
            <a:xfrm>
              <a:off x="6450921" y="3142902"/>
              <a:ext cx="88949" cy="189040"/>
            </a:xfrm>
            <a:custGeom>
              <a:rect b="b" l="l" r="r" t="t"/>
              <a:pathLst>
                <a:path extrusionOk="0" h="7245" w="3409">
                  <a:moveTo>
                    <a:pt x="3409" y="0"/>
                  </a:moveTo>
                  <a:lnTo>
                    <a:pt x="3409" y="0"/>
                  </a:lnTo>
                  <a:cubicBezTo>
                    <a:pt x="2231" y="571"/>
                    <a:pt x="1366" y="1695"/>
                    <a:pt x="1169" y="3042"/>
                  </a:cubicBezTo>
                  <a:lnTo>
                    <a:pt x="643" y="3042"/>
                  </a:lnTo>
                  <a:cubicBezTo>
                    <a:pt x="340" y="3042"/>
                    <a:pt x="72" y="3256"/>
                    <a:pt x="45" y="3560"/>
                  </a:cubicBezTo>
                  <a:cubicBezTo>
                    <a:pt x="1" y="3908"/>
                    <a:pt x="277" y="4211"/>
                    <a:pt x="625" y="4211"/>
                  </a:cubicBezTo>
                  <a:lnTo>
                    <a:pt x="1169" y="4211"/>
                  </a:lnTo>
                  <a:cubicBezTo>
                    <a:pt x="1366" y="5549"/>
                    <a:pt x="2231" y="6673"/>
                    <a:pt x="3409" y="7244"/>
                  </a:cubicBezTo>
                  <a:cubicBezTo>
                    <a:pt x="3400" y="7182"/>
                    <a:pt x="3400" y="63"/>
                    <a:pt x="34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4"/>
            <p:cNvSpPr/>
            <p:nvPr/>
          </p:nvSpPr>
          <p:spPr>
            <a:xfrm>
              <a:off x="6856899" y="3139484"/>
              <a:ext cx="119660" cy="195929"/>
            </a:xfrm>
            <a:custGeom>
              <a:rect b="b" l="l" r="r" t="t"/>
              <a:pathLst>
                <a:path extrusionOk="0" h="7509" w="4586">
                  <a:moveTo>
                    <a:pt x="3627" y="0"/>
                  </a:moveTo>
                  <a:cubicBezTo>
                    <a:pt x="3394" y="0"/>
                    <a:pt x="3172" y="140"/>
                    <a:pt x="3078" y="372"/>
                  </a:cubicBezTo>
                  <a:cubicBezTo>
                    <a:pt x="2792" y="1095"/>
                    <a:pt x="2837" y="2094"/>
                    <a:pt x="2962" y="3173"/>
                  </a:cubicBezTo>
                  <a:lnTo>
                    <a:pt x="2195" y="3173"/>
                  </a:lnTo>
                  <a:cubicBezTo>
                    <a:pt x="2016" y="2656"/>
                    <a:pt x="1624" y="2103"/>
                    <a:pt x="1088" y="1630"/>
                  </a:cubicBezTo>
                  <a:cubicBezTo>
                    <a:pt x="758" y="1336"/>
                    <a:pt x="384" y="1095"/>
                    <a:pt x="0" y="916"/>
                  </a:cubicBezTo>
                  <a:lnTo>
                    <a:pt x="0" y="6572"/>
                  </a:lnTo>
                  <a:cubicBezTo>
                    <a:pt x="384" y="6385"/>
                    <a:pt x="758" y="6135"/>
                    <a:pt x="1097" y="5832"/>
                  </a:cubicBezTo>
                  <a:cubicBezTo>
                    <a:pt x="1624" y="5368"/>
                    <a:pt x="1998" y="4833"/>
                    <a:pt x="2186" y="4342"/>
                  </a:cubicBezTo>
                  <a:lnTo>
                    <a:pt x="3114" y="4342"/>
                  </a:lnTo>
                  <a:cubicBezTo>
                    <a:pt x="3247" y="5234"/>
                    <a:pt x="3372" y="6233"/>
                    <a:pt x="3131" y="6608"/>
                  </a:cubicBezTo>
                  <a:cubicBezTo>
                    <a:pt x="3006" y="6786"/>
                    <a:pt x="2989" y="7018"/>
                    <a:pt x="3096" y="7197"/>
                  </a:cubicBezTo>
                  <a:cubicBezTo>
                    <a:pt x="3230" y="7411"/>
                    <a:pt x="3426" y="7509"/>
                    <a:pt x="3622" y="7509"/>
                  </a:cubicBezTo>
                  <a:cubicBezTo>
                    <a:pt x="3809" y="7509"/>
                    <a:pt x="3997" y="7411"/>
                    <a:pt x="4113" y="7241"/>
                  </a:cubicBezTo>
                  <a:cubicBezTo>
                    <a:pt x="4586" y="6501"/>
                    <a:pt x="4461" y="5377"/>
                    <a:pt x="4273" y="4163"/>
                  </a:cubicBezTo>
                  <a:cubicBezTo>
                    <a:pt x="4371" y="4056"/>
                    <a:pt x="4443" y="3914"/>
                    <a:pt x="4443" y="3753"/>
                  </a:cubicBezTo>
                  <a:cubicBezTo>
                    <a:pt x="4443" y="3539"/>
                    <a:pt x="4327" y="3352"/>
                    <a:pt x="4148" y="3254"/>
                  </a:cubicBezTo>
                  <a:cubicBezTo>
                    <a:pt x="4032" y="2308"/>
                    <a:pt x="3961" y="1344"/>
                    <a:pt x="4157" y="818"/>
                  </a:cubicBezTo>
                  <a:cubicBezTo>
                    <a:pt x="4264" y="542"/>
                    <a:pt x="4166" y="229"/>
                    <a:pt x="3916" y="78"/>
                  </a:cubicBezTo>
                  <a:cubicBezTo>
                    <a:pt x="3824" y="25"/>
                    <a:pt x="3725" y="0"/>
                    <a:pt x="3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4"/>
            <p:cNvSpPr/>
            <p:nvPr/>
          </p:nvSpPr>
          <p:spPr>
            <a:xfrm>
              <a:off x="6569878" y="3106711"/>
              <a:ext cx="256541" cy="267813"/>
            </a:xfrm>
            <a:custGeom>
              <a:rect b="b" l="l" r="r" t="t"/>
              <a:pathLst>
                <a:path extrusionOk="0" h="10264" w="9832">
                  <a:moveTo>
                    <a:pt x="3747" y="4394"/>
                  </a:moveTo>
                  <a:cubicBezTo>
                    <a:pt x="4068" y="4394"/>
                    <a:pt x="4336" y="4661"/>
                    <a:pt x="4336" y="4982"/>
                  </a:cubicBezTo>
                  <a:cubicBezTo>
                    <a:pt x="4336" y="5304"/>
                    <a:pt x="4068" y="5571"/>
                    <a:pt x="3747" y="5571"/>
                  </a:cubicBezTo>
                  <a:cubicBezTo>
                    <a:pt x="3426" y="5571"/>
                    <a:pt x="3159" y="5304"/>
                    <a:pt x="3159" y="4982"/>
                  </a:cubicBezTo>
                  <a:cubicBezTo>
                    <a:pt x="3159" y="4661"/>
                    <a:pt x="3426" y="4394"/>
                    <a:pt x="3747" y="4394"/>
                  </a:cubicBezTo>
                  <a:close/>
                  <a:moveTo>
                    <a:pt x="6094" y="4394"/>
                  </a:moveTo>
                  <a:cubicBezTo>
                    <a:pt x="6424" y="4394"/>
                    <a:pt x="6682" y="4661"/>
                    <a:pt x="6682" y="4982"/>
                  </a:cubicBezTo>
                  <a:cubicBezTo>
                    <a:pt x="6682" y="5304"/>
                    <a:pt x="6424" y="5571"/>
                    <a:pt x="6094" y="5571"/>
                  </a:cubicBezTo>
                  <a:cubicBezTo>
                    <a:pt x="5772" y="5571"/>
                    <a:pt x="5514" y="5304"/>
                    <a:pt x="5514" y="4982"/>
                  </a:cubicBezTo>
                  <a:cubicBezTo>
                    <a:pt x="5514" y="4661"/>
                    <a:pt x="5772" y="4394"/>
                    <a:pt x="6094" y="4394"/>
                  </a:cubicBezTo>
                  <a:close/>
                  <a:moveTo>
                    <a:pt x="4370" y="1"/>
                  </a:moveTo>
                  <a:cubicBezTo>
                    <a:pt x="2972" y="1"/>
                    <a:pt x="1610" y="363"/>
                    <a:pt x="304" y="1075"/>
                  </a:cubicBezTo>
                  <a:cubicBezTo>
                    <a:pt x="116" y="1182"/>
                    <a:pt x="0" y="1378"/>
                    <a:pt x="0" y="1592"/>
                  </a:cubicBezTo>
                  <a:lnTo>
                    <a:pt x="0" y="8453"/>
                  </a:lnTo>
                  <a:cubicBezTo>
                    <a:pt x="0" y="8649"/>
                    <a:pt x="108" y="8836"/>
                    <a:pt x="268" y="8943"/>
                  </a:cubicBezTo>
                  <a:cubicBezTo>
                    <a:pt x="1624" y="9818"/>
                    <a:pt x="3034" y="10264"/>
                    <a:pt x="4479" y="10264"/>
                  </a:cubicBezTo>
                  <a:cubicBezTo>
                    <a:pt x="4639" y="10264"/>
                    <a:pt x="4800" y="10264"/>
                    <a:pt x="4961" y="10246"/>
                  </a:cubicBezTo>
                  <a:cubicBezTo>
                    <a:pt x="6441" y="10148"/>
                    <a:pt x="7985" y="9577"/>
                    <a:pt x="9564" y="8551"/>
                  </a:cubicBezTo>
                  <a:cubicBezTo>
                    <a:pt x="9733" y="8444"/>
                    <a:pt x="9831" y="8256"/>
                    <a:pt x="9831" y="8060"/>
                  </a:cubicBezTo>
                  <a:lnTo>
                    <a:pt x="9831" y="1985"/>
                  </a:lnTo>
                  <a:cubicBezTo>
                    <a:pt x="9831" y="1771"/>
                    <a:pt x="9715" y="1575"/>
                    <a:pt x="9528" y="1467"/>
                  </a:cubicBezTo>
                  <a:cubicBezTo>
                    <a:pt x="7922" y="593"/>
                    <a:pt x="6433" y="120"/>
                    <a:pt x="4961" y="22"/>
                  </a:cubicBezTo>
                  <a:cubicBezTo>
                    <a:pt x="4763" y="8"/>
                    <a:pt x="4566" y="1"/>
                    <a:pt x="4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74"/>
          <p:cNvGrpSpPr/>
          <p:nvPr/>
        </p:nvGrpSpPr>
        <p:grpSpPr>
          <a:xfrm>
            <a:off x="7063137" y="2828344"/>
            <a:ext cx="520963" cy="520963"/>
            <a:chOff x="7063137" y="2904544"/>
            <a:chExt cx="520963" cy="520963"/>
          </a:xfrm>
        </p:grpSpPr>
        <p:sp>
          <p:nvSpPr>
            <p:cNvPr id="1333" name="Google Shape;1333;p74"/>
            <p:cNvSpPr/>
            <p:nvPr/>
          </p:nvSpPr>
          <p:spPr>
            <a:xfrm>
              <a:off x="7409259" y="3227547"/>
              <a:ext cx="63118" cy="68780"/>
            </a:xfrm>
            <a:custGeom>
              <a:rect b="b" l="l" r="r" t="t"/>
              <a:pathLst>
                <a:path extrusionOk="0" h="2636" w="2419">
                  <a:moveTo>
                    <a:pt x="1120" y="1"/>
                  </a:moveTo>
                  <a:cubicBezTo>
                    <a:pt x="864" y="1"/>
                    <a:pt x="611" y="85"/>
                    <a:pt x="375" y="244"/>
                  </a:cubicBezTo>
                  <a:cubicBezTo>
                    <a:pt x="117" y="423"/>
                    <a:pt x="36" y="771"/>
                    <a:pt x="188" y="1038"/>
                  </a:cubicBezTo>
                  <a:cubicBezTo>
                    <a:pt x="277" y="1181"/>
                    <a:pt x="411" y="1270"/>
                    <a:pt x="554" y="1306"/>
                  </a:cubicBezTo>
                  <a:cubicBezTo>
                    <a:pt x="474" y="1395"/>
                    <a:pt x="375" y="1493"/>
                    <a:pt x="233" y="1636"/>
                  </a:cubicBezTo>
                  <a:cubicBezTo>
                    <a:pt x="36" y="1841"/>
                    <a:pt x="1" y="2162"/>
                    <a:pt x="179" y="2403"/>
                  </a:cubicBezTo>
                  <a:cubicBezTo>
                    <a:pt x="295" y="2555"/>
                    <a:pt x="474" y="2635"/>
                    <a:pt x="661" y="2635"/>
                  </a:cubicBezTo>
                  <a:lnTo>
                    <a:pt x="1830" y="2635"/>
                  </a:lnTo>
                  <a:cubicBezTo>
                    <a:pt x="2160" y="2635"/>
                    <a:pt x="2418" y="2376"/>
                    <a:pt x="2418" y="2055"/>
                  </a:cubicBezTo>
                  <a:cubicBezTo>
                    <a:pt x="2418" y="1752"/>
                    <a:pt x="2186" y="1502"/>
                    <a:pt x="1892" y="1466"/>
                  </a:cubicBezTo>
                  <a:cubicBezTo>
                    <a:pt x="1919" y="1440"/>
                    <a:pt x="1937" y="1404"/>
                    <a:pt x="1963" y="1368"/>
                  </a:cubicBezTo>
                  <a:cubicBezTo>
                    <a:pt x="2124" y="1145"/>
                    <a:pt x="2160" y="851"/>
                    <a:pt x="2053" y="583"/>
                  </a:cubicBezTo>
                  <a:cubicBezTo>
                    <a:pt x="1928" y="298"/>
                    <a:pt x="1651" y="75"/>
                    <a:pt x="1339" y="21"/>
                  </a:cubicBezTo>
                  <a:cubicBezTo>
                    <a:pt x="1266" y="7"/>
                    <a:pt x="1192"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4"/>
            <p:cNvSpPr/>
            <p:nvPr/>
          </p:nvSpPr>
          <p:spPr>
            <a:xfrm>
              <a:off x="7121089" y="2989267"/>
              <a:ext cx="296567" cy="291453"/>
            </a:xfrm>
            <a:custGeom>
              <a:rect b="b" l="l" r="r" t="t"/>
              <a:pathLst>
                <a:path extrusionOk="0" h="11170" w="11366">
                  <a:moveTo>
                    <a:pt x="8217" y="0"/>
                  </a:moveTo>
                  <a:cubicBezTo>
                    <a:pt x="6914" y="0"/>
                    <a:pt x="5871" y="286"/>
                    <a:pt x="5130" y="830"/>
                  </a:cubicBezTo>
                  <a:cubicBezTo>
                    <a:pt x="4327" y="1428"/>
                    <a:pt x="3890" y="2302"/>
                    <a:pt x="3837" y="3444"/>
                  </a:cubicBezTo>
                  <a:cubicBezTo>
                    <a:pt x="3703" y="3426"/>
                    <a:pt x="3560" y="3426"/>
                    <a:pt x="3426" y="3426"/>
                  </a:cubicBezTo>
                  <a:cubicBezTo>
                    <a:pt x="1535" y="3426"/>
                    <a:pt x="0" y="5094"/>
                    <a:pt x="0" y="7146"/>
                  </a:cubicBezTo>
                  <a:cubicBezTo>
                    <a:pt x="0" y="7226"/>
                    <a:pt x="9" y="7298"/>
                    <a:pt x="9" y="7378"/>
                  </a:cubicBezTo>
                  <a:cubicBezTo>
                    <a:pt x="125" y="8779"/>
                    <a:pt x="607" y="10072"/>
                    <a:pt x="1365" y="11169"/>
                  </a:cubicBezTo>
                  <a:lnTo>
                    <a:pt x="3614" y="8921"/>
                  </a:lnTo>
                  <a:cubicBezTo>
                    <a:pt x="3328" y="8466"/>
                    <a:pt x="3159" y="7922"/>
                    <a:pt x="3159" y="7351"/>
                  </a:cubicBezTo>
                  <a:cubicBezTo>
                    <a:pt x="3159" y="5728"/>
                    <a:pt x="4479" y="4398"/>
                    <a:pt x="6102" y="4398"/>
                  </a:cubicBezTo>
                  <a:cubicBezTo>
                    <a:pt x="6656" y="4398"/>
                    <a:pt x="7155" y="4657"/>
                    <a:pt x="7476" y="5059"/>
                  </a:cubicBezTo>
                  <a:lnTo>
                    <a:pt x="11366" y="1178"/>
                  </a:lnTo>
                  <a:cubicBezTo>
                    <a:pt x="10697" y="393"/>
                    <a:pt x="9653" y="0"/>
                    <a:pt x="8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4"/>
            <p:cNvSpPr/>
            <p:nvPr/>
          </p:nvSpPr>
          <p:spPr>
            <a:xfrm>
              <a:off x="7063137" y="2904544"/>
              <a:ext cx="520963" cy="520963"/>
            </a:xfrm>
            <a:custGeom>
              <a:rect b="b" l="l" r="r" t="t"/>
              <a:pathLst>
                <a:path extrusionOk="0" h="19966" w="19966">
                  <a:moveTo>
                    <a:pt x="11615" y="9992"/>
                  </a:moveTo>
                  <a:cubicBezTo>
                    <a:pt x="11945" y="9992"/>
                    <a:pt x="12213" y="10259"/>
                    <a:pt x="12213" y="10598"/>
                  </a:cubicBezTo>
                  <a:cubicBezTo>
                    <a:pt x="12213" y="10928"/>
                    <a:pt x="11945" y="11196"/>
                    <a:pt x="11615" y="11196"/>
                  </a:cubicBezTo>
                  <a:cubicBezTo>
                    <a:pt x="11276" y="11196"/>
                    <a:pt x="11009" y="10928"/>
                    <a:pt x="11009" y="10598"/>
                  </a:cubicBezTo>
                  <a:cubicBezTo>
                    <a:pt x="11009" y="10259"/>
                    <a:pt x="11276" y="9992"/>
                    <a:pt x="11615" y="9992"/>
                  </a:cubicBezTo>
                  <a:close/>
                  <a:moveTo>
                    <a:pt x="9983" y="1169"/>
                  </a:moveTo>
                  <a:cubicBezTo>
                    <a:pt x="12347" y="1169"/>
                    <a:pt x="14488" y="2105"/>
                    <a:pt x="16076" y="3622"/>
                  </a:cubicBezTo>
                  <a:lnTo>
                    <a:pt x="8475" y="11223"/>
                  </a:lnTo>
                  <a:cubicBezTo>
                    <a:pt x="8422" y="11205"/>
                    <a:pt x="8377" y="11196"/>
                    <a:pt x="8323" y="11196"/>
                  </a:cubicBezTo>
                  <a:cubicBezTo>
                    <a:pt x="7993" y="11196"/>
                    <a:pt x="7717" y="10928"/>
                    <a:pt x="7717" y="10598"/>
                  </a:cubicBezTo>
                  <a:cubicBezTo>
                    <a:pt x="7717" y="10259"/>
                    <a:pt x="7993" y="9992"/>
                    <a:pt x="8323" y="9992"/>
                  </a:cubicBezTo>
                  <a:cubicBezTo>
                    <a:pt x="8645" y="9992"/>
                    <a:pt x="8912" y="9724"/>
                    <a:pt x="8912" y="9403"/>
                  </a:cubicBezTo>
                  <a:cubicBezTo>
                    <a:pt x="8912" y="9082"/>
                    <a:pt x="8645" y="8823"/>
                    <a:pt x="8323" y="8823"/>
                  </a:cubicBezTo>
                  <a:cubicBezTo>
                    <a:pt x="7342" y="8823"/>
                    <a:pt x="6548" y="9617"/>
                    <a:pt x="6548" y="10598"/>
                  </a:cubicBezTo>
                  <a:cubicBezTo>
                    <a:pt x="6548" y="11285"/>
                    <a:pt x="6941" y="11883"/>
                    <a:pt x="7521" y="12177"/>
                  </a:cubicBezTo>
                  <a:lnTo>
                    <a:pt x="3622" y="16076"/>
                  </a:lnTo>
                  <a:cubicBezTo>
                    <a:pt x="2106" y="14488"/>
                    <a:pt x="1169" y="12347"/>
                    <a:pt x="1169" y="9983"/>
                  </a:cubicBezTo>
                  <a:cubicBezTo>
                    <a:pt x="1169" y="5130"/>
                    <a:pt x="5130" y="1169"/>
                    <a:pt x="9983" y="1169"/>
                  </a:cubicBezTo>
                  <a:close/>
                  <a:moveTo>
                    <a:pt x="16861" y="4478"/>
                  </a:moveTo>
                  <a:cubicBezTo>
                    <a:pt x="18074" y="5995"/>
                    <a:pt x="18797" y="7904"/>
                    <a:pt x="18797" y="9983"/>
                  </a:cubicBezTo>
                  <a:cubicBezTo>
                    <a:pt x="18797" y="14845"/>
                    <a:pt x="14845" y="18797"/>
                    <a:pt x="9983" y="18797"/>
                  </a:cubicBezTo>
                  <a:cubicBezTo>
                    <a:pt x="7904" y="18797"/>
                    <a:pt x="5995" y="18074"/>
                    <a:pt x="4479" y="16861"/>
                  </a:cubicBezTo>
                  <a:lnTo>
                    <a:pt x="6405" y="14934"/>
                  </a:lnTo>
                  <a:cubicBezTo>
                    <a:pt x="6405" y="14934"/>
                    <a:pt x="11847" y="14934"/>
                    <a:pt x="12231" y="14925"/>
                  </a:cubicBezTo>
                  <a:cubicBezTo>
                    <a:pt x="12115" y="14515"/>
                    <a:pt x="12142" y="14095"/>
                    <a:pt x="12311" y="13712"/>
                  </a:cubicBezTo>
                  <a:cubicBezTo>
                    <a:pt x="12284" y="13640"/>
                    <a:pt x="12258" y="13551"/>
                    <a:pt x="12240" y="13471"/>
                  </a:cubicBezTo>
                  <a:cubicBezTo>
                    <a:pt x="12035" y="13515"/>
                    <a:pt x="11829" y="13542"/>
                    <a:pt x="11615" y="13542"/>
                  </a:cubicBezTo>
                  <a:cubicBezTo>
                    <a:pt x="10893" y="13542"/>
                    <a:pt x="10233" y="13275"/>
                    <a:pt x="9715" y="12846"/>
                  </a:cubicBezTo>
                  <a:cubicBezTo>
                    <a:pt x="9394" y="13266"/>
                    <a:pt x="8894" y="13542"/>
                    <a:pt x="8323" y="13542"/>
                  </a:cubicBezTo>
                  <a:cubicBezTo>
                    <a:pt x="8154" y="13542"/>
                    <a:pt x="7993" y="13524"/>
                    <a:pt x="7842" y="13506"/>
                  </a:cubicBezTo>
                  <a:lnTo>
                    <a:pt x="10001" y="11339"/>
                  </a:lnTo>
                  <a:cubicBezTo>
                    <a:pt x="10286" y="11945"/>
                    <a:pt x="10902" y="12374"/>
                    <a:pt x="11615" y="12374"/>
                  </a:cubicBezTo>
                  <a:cubicBezTo>
                    <a:pt x="12588" y="12374"/>
                    <a:pt x="13391" y="11571"/>
                    <a:pt x="13391" y="10598"/>
                  </a:cubicBezTo>
                  <a:cubicBezTo>
                    <a:pt x="13391" y="9885"/>
                    <a:pt x="12962" y="9269"/>
                    <a:pt x="12356" y="8984"/>
                  </a:cubicBezTo>
                  <a:lnTo>
                    <a:pt x="13203" y="8136"/>
                  </a:lnTo>
                  <a:cubicBezTo>
                    <a:pt x="14024" y="8645"/>
                    <a:pt x="14559" y="9537"/>
                    <a:pt x="14559" y="10598"/>
                  </a:cubicBezTo>
                  <a:cubicBezTo>
                    <a:pt x="14559" y="10803"/>
                    <a:pt x="14533" y="11009"/>
                    <a:pt x="14488" y="11205"/>
                  </a:cubicBezTo>
                  <a:cubicBezTo>
                    <a:pt x="14595" y="11214"/>
                    <a:pt x="14702" y="11223"/>
                    <a:pt x="14809" y="11241"/>
                  </a:cubicBezTo>
                  <a:cubicBezTo>
                    <a:pt x="15514" y="11365"/>
                    <a:pt x="16120" y="11856"/>
                    <a:pt x="16397" y="12516"/>
                  </a:cubicBezTo>
                  <a:cubicBezTo>
                    <a:pt x="16522" y="12811"/>
                    <a:pt x="16567" y="13123"/>
                    <a:pt x="16540" y="13435"/>
                  </a:cubicBezTo>
                  <a:cubicBezTo>
                    <a:pt x="16629" y="13551"/>
                    <a:pt x="16700" y="13685"/>
                    <a:pt x="16745" y="13828"/>
                  </a:cubicBezTo>
                  <a:cubicBezTo>
                    <a:pt x="17352" y="12766"/>
                    <a:pt x="17717" y="11535"/>
                    <a:pt x="17762" y="10232"/>
                  </a:cubicBezTo>
                  <a:cubicBezTo>
                    <a:pt x="17673" y="10232"/>
                    <a:pt x="17575" y="10241"/>
                    <a:pt x="17459" y="10241"/>
                  </a:cubicBezTo>
                  <a:cubicBezTo>
                    <a:pt x="17539" y="9974"/>
                    <a:pt x="17575" y="9688"/>
                    <a:pt x="17575" y="9403"/>
                  </a:cubicBezTo>
                  <a:cubicBezTo>
                    <a:pt x="17575" y="7868"/>
                    <a:pt x="16468" y="6593"/>
                    <a:pt x="15014" y="6325"/>
                  </a:cubicBezTo>
                  <a:lnTo>
                    <a:pt x="16861" y="4478"/>
                  </a:lnTo>
                  <a:close/>
                  <a:moveTo>
                    <a:pt x="9983" y="0"/>
                  </a:moveTo>
                  <a:cubicBezTo>
                    <a:pt x="7315" y="0"/>
                    <a:pt x="4809" y="1044"/>
                    <a:pt x="2926" y="2926"/>
                  </a:cubicBezTo>
                  <a:cubicBezTo>
                    <a:pt x="1044" y="4809"/>
                    <a:pt x="0" y="7315"/>
                    <a:pt x="0" y="9983"/>
                  </a:cubicBezTo>
                  <a:cubicBezTo>
                    <a:pt x="0" y="12650"/>
                    <a:pt x="1044" y="15157"/>
                    <a:pt x="2926" y="17048"/>
                  </a:cubicBezTo>
                  <a:cubicBezTo>
                    <a:pt x="4809" y="18930"/>
                    <a:pt x="7315" y="19965"/>
                    <a:pt x="9983" y="19965"/>
                  </a:cubicBezTo>
                  <a:cubicBezTo>
                    <a:pt x="12650" y="19965"/>
                    <a:pt x="15157" y="18930"/>
                    <a:pt x="17039" y="17048"/>
                  </a:cubicBezTo>
                  <a:cubicBezTo>
                    <a:pt x="18931" y="15157"/>
                    <a:pt x="19965" y="12650"/>
                    <a:pt x="19965" y="9983"/>
                  </a:cubicBezTo>
                  <a:cubicBezTo>
                    <a:pt x="19965" y="7315"/>
                    <a:pt x="18931" y="4809"/>
                    <a:pt x="17039" y="2926"/>
                  </a:cubicBezTo>
                  <a:cubicBezTo>
                    <a:pt x="15157" y="1044"/>
                    <a:pt x="12650" y="0"/>
                    <a:pt x="99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74"/>
          <p:cNvGrpSpPr/>
          <p:nvPr/>
        </p:nvGrpSpPr>
        <p:grpSpPr>
          <a:xfrm>
            <a:off x="1558275" y="3438655"/>
            <a:ext cx="523944" cy="470479"/>
            <a:chOff x="1558275" y="3514855"/>
            <a:chExt cx="523944" cy="470479"/>
          </a:xfrm>
        </p:grpSpPr>
        <p:sp>
          <p:nvSpPr>
            <p:cNvPr id="1337" name="Google Shape;1337;p74"/>
            <p:cNvSpPr/>
            <p:nvPr/>
          </p:nvSpPr>
          <p:spPr>
            <a:xfrm>
              <a:off x="1558275" y="3891741"/>
              <a:ext cx="459880" cy="93594"/>
            </a:xfrm>
            <a:custGeom>
              <a:rect b="b" l="l" r="r" t="t"/>
              <a:pathLst>
                <a:path extrusionOk="0" h="3587" w="17625">
                  <a:moveTo>
                    <a:pt x="1925" y="0"/>
                  </a:moveTo>
                  <a:cubicBezTo>
                    <a:pt x="1702" y="0"/>
                    <a:pt x="1506" y="125"/>
                    <a:pt x="1408" y="321"/>
                  </a:cubicBezTo>
                  <a:lnTo>
                    <a:pt x="195" y="2748"/>
                  </a:lnTo>
                  <a:cubicBezTo>
                    <a:pt x="0" y="3110"/>
                    <a:pt x="296" y="3586"/>
                    <a:pt x="709" y="3586"/>
                  </a:cubicBezTo>
                  <a:cubicBezTo>
                    <a:pt x="713" y="3586"/>
                    <a:pt x="717" y="3586"/>
                    <a:pt x="721" y="3586"/>
                  </a:cubicBezTo>
                  <a:lnTo>
                    <a:pt x="16904" y="3586"/>
                  </a:lnTo>
                  <a:cubicBezTo>
                    <a:pt x="16908" y="3586"/>
                    <a:pt x="16911" y="3586"/>
                    <a:pt x="16915" y="3586"/>
                  </a:cubicBezTo>
                  <a:cubicBezTo>
                    <a:pt x="17329" y="3586"/>
                    <a:pt x="17625" y="3110"/>
                    <a:pt x="17430" y="2748"/>
                  </a:cubicBezTo>
                  <a:lnTo>
                    <a:pt x="16217" y="321"/>
                  </a:lnTo>
                  <a:cubicBezTo>
                    <a:pt x="16119" y="125"/>
                    <a:pt x="15913" y="0"/>
                    <a:pt x="156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4"/>
            <p:cNvSpPr/>
            <p:nvPr/>
          </p:nvSpPr>
          <p:spPr>
            <a:xfrm>
              <a:off x="1706509" y="3793501"/>
              <a:ext cx="163417" cy="67762"/>
            </a:xfrm>
            <a:custGeom>
              <a:rect b="b" l="l" r="r" t="t"/>
              <a:pathLst>
                <a:path extrusionOk="0" h="2597" w="6263">
                  <a:moveTo>
                    <a:pt x="3131" y="0"/>
                  </a:moveTo>
                  <a:cubicBezTo>
                    <a:pt x="1579" y="0"/>
                    <a:pt x="277" y="1116"/>
                    <a:pt x="0" y="2596"/>
                  </a:cubicBezTo>
                  <a:lnTo>
                    <a:pt x="6263" y="2596"/>
                  </a:lnTo>
                  <a:cubicBezTo>
                    <a:pt x="5986" y="1116"/>
                    <a:pt x="4684" y="0"/>
                    <a:pt x="3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4"/>
            <p:cNvSpPr/>
            <p:nvPr/>
          </p:nvSpPr>
          <p:spPr>
            <a:xfrm>
              <a:off x="1614792" y="3751361"/>
              <a:ext cx="98238" cy="73816"/>
            </a:xfrm>
            <a:custGeom>
              <a:rect b="b" l="l" r="r" t="t"/>
              <a:pathLst>
                <a:path extrusionOk="0" h="2829" w="3765">
                  <a:moveTo>
                    <a:pt x="634" y="1"/>
                  </a:moveTo>
                  <a:cubicBezTo>
                    <a:pt x="330" y="1"/>
                    <a:pt x="72" y="215"/>
                    <a:pt x="36" y="518"/>
                  </a:cubicBezTo>
                  <a:cubicBezTo>
                    <a:pt x="0" y="866"/>
                    <a:pt x="277" y="1169"/>
                    <a:pt x="616" y="1169"/>
                  </a:cubicBezTo>
                  <a:lnTo>
                    <a:pt x="1508" y="1169"/>
                  </a:lnTo>
                  <a:cubicBezTo>
                    <a:pt x="1829" y="1794"/>
                    <a:pt x="2257" y="2356"/>
                    <a:pt x="2775" y="2829"/>
                  </a:cubicBezTo>
                  <a:cubicBezTo>
                    <a:pt x="2953" y="2472"/>
                    <a:pt x="3185" y="2151"/>
                    <a:pt x="3453" y="1865"/>
                  </a:cubicBezTo>
                  <a:cubicBezTo>
                    <a:pt x="3230" y="1651"/>
                    <a:pt x="3033" y="1419"/>
                    <a:pt x="2864" y="1169"/>
                  </a:cubicBezTo>
                  <a:lnTo>
                    <a:pt x="3140" y="1169"/>
                  </a:lnTo>
                  <a:cubicBezTo>
                    <a:pt x="3488" y="1169"/>
                    <a:pt x="3765" y="866"/>
                    <a:pt x="3720" y="518"/>
                  </a:cubicBezTo>
                  <a:cubicBezTo>
                    <a:pt x="3693" y="215"/>
                    <a:pt x="3426" y="1"/>
                    <a:pt x="3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4"/>
            <p:cNvSpPr/>
            <p:nvPr/>
          </p:nvSpPr>
          <p:spPr>
            <a:xfrm>
              <a:off x="1798434" y="3537478"/>
              <a:ext cx="230240" cy="287226"/>
            </a:xfrm>
            <a:custGeom>
              <a:rect b="b" l="l" r="r" t="t"/>
              <a:pathLst>
                <a:path extrusionOk="0" h="11008" w="8824">
                  <a:moveTo>
                    <a:pt x="7194" y="1"/>
                  </a:moveTo>
                  <a:cubicBezTo>
                    <a:pt x="7128" y="1"/>
                    <a:pt x="7061" y="12"/>
                    <a:pt x="6995" y="35"/>
                  </a:cubicBezTo>
                  <a:lnTo>
                    <a:pt x="465" y="2408"/>
                  </a:lnTo>
                  <a:cubicBezTo>
                    <a:pt x="170" y="2515"/>
                    <a:pt x="1" y="2863"/>
                    <a:pt x="117" y="3157"/>
                  </a:cubicBezTo>
                  <a:lnTo>
                    <a:pt x="1080" y="5816"/>
                  </a:lnTo>
                  <a:cubicBezTo>
                    <a:pt x="1164" y="6053"/>
                    <a:pt x="1396" y="6198"/>
                    <a:pt x="1634" y="6198"/>
                  </a:cubicBezTo>
                  <a:cubicBezTo>
                    <a:pt x="1700" y="6198"/>
                    <a:pt x="1766" y="6187"/>
                    <a:pt x="1830" y="6164"/>
                  </a:cubicBezTo>
                  <a:lnTo>
                    <a:pt x="3989" y="5379"/>
                  </a:lnTo>
                  <a:cubicBezTo>
                    <a:pt x="4122" y="5816"/>
                    <a:pt x="4194" y="6280"/>
                    <a:pt x="4194" y="6752"/>
                  </a:cubicBezTo>
                  <a:cubicBezTo>
                    <a:pt x="4194" y="8001"/>
                    <a:pt x="3676" y="9188"/>
                    <a:pt x="2802" y="10035"/>
                  </a:cubicBezTo>
                  <a:cubicBezTo>
                    <a:pt x="3070" y="10330"/>
                    <a:pt x="3302" y="10651"/>
                    <a:pt x="3480" y="11008"/>
                  </a:cubicBezTo>
                  <a:cubicBezTo>
                    <a:pt x="3855" y="10669"/>
                    <a:pt x="4185" y="10285"/>
                    <a:pt x="4452" y="9857"/>
                  </a:cubicBezTo>
                  <a:cubicBezTo>
                    <a:pt x="5050" y="8929"/>
                    <a:pt x="5362" y="7859"/>
                    <a:pt x="5362" y="6752"/>
                  </a:cubicBezTo>
                  <a:cubicBezTo>
                    <a:pt x="5362" y="6146"/>
                    <a:pt x="5273" y="5548"/>
                    <a:pt x="5086" y="4977"/>
                  </a:cubicBezTo>
                  <a:lnTo>
                    <a:pt x="8360" y="3791"/>
                  </a:lnTo>
                  <a:cubicBezTo>
                    <a:pt x="8654" y="3684"/>
                    <a:pt x="8824" y="3336"/>
                    <a:pt x="8708" y="3041"/>
                  </a:cubicBezTo>
                  <a:lnTo>
                    <a:pt x="7744" y="383"/>
                  </a:lnTo>
                  <a:cubicBezTo>
                    <a:pt x="7660" y="145"/>
                    <a:pt x="7434" y="1"/>
                    <a:pt x="7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4"/>
            <p:cNvSpPr/>
            <p:nvPr/>
          </p:nvSpPr>
          <p:spPr>
            <a:xfrm>
              <a:off x="1762817" y="3653147"/>
              <a:ext cx="28676" cy="31911"/>
            </a:xfrm>
            <a:custGeom>
              <a:rect b="b" l="l" r="r" t="t"/>
              <a:pathLst>
                <a:path extrusionOk="0" h="1223" w="1099">
                  <a:moveTo>
                    <a:pt x="697" y="0"/>
                  </a:moveTo>
                  <a:lnTo>
                    <a:pt x="456" y="89"/>
                  </a:lnTo>
                  <a:cubicBezTo>
                    <a:pt x="162" y="196"/>
                    <a:pt x="1" y="535"/>
                    <a:pt x="117" y="839"/>
                  </a:cubicBezTo>
                  <a:cubicBezTo>
                    <a:pt x="197" y="1079"/>
                    <a:pt x="429" y="1222"/>
                    <a:pt x="661" y="1222"/>
                  </a:cubicBezTo>
                  <a:cubicBezTo>
                    <a:pt x="732" y="1222"/>
                    <a:pt x="795" y="1213"/>
                    <a:pt x="866" y="1187"/>
                  </a:cubicBezTo>
                  <a:lnTo>
                    <a:pt x="1098" y="1097"/>
                  </a:lnTo>
                  <a:lnTo>
                    <a:pt x="6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4"/>
            <p:cNvSpPr/>
            <p:nvPr/>
          </p:nvSpPr>
          <p:spPr>
            <a:xfrm>
              <a:off x="2025154" y="3514855"/>
              <a:ext cx="57064" cy="103144"/>
            </a:xfrm>
            <a:custGeom>
              <a:rect b="b" l="l" r="r" t="t"/>
              <a:pathLst>
                <a:path extrusionOk="0" h="3953" w="2187">
                  <a:moveTo>
                    <a:pt x="1583" y="0"/>
                  </a:moveTo>
                  <a:cubicBezTo>
                    <a:pt x="1515" y="0"/>
                    <a:pt x="1448" y="12"/>
                    <a:pt x="1384" y="37"/>
                  </a:cubicBezTo>
                  <a:lnTo>
                    <a:pt x="1" y="545"/>
                  </a:lnTo>
                  <a:cubicBezTo>
                    <a:pt x="63" y="643"/>
                    <a:pt x="117" y="741"/>
                    <a:pt x="153" y="857"/>
                  </a:cubicBezTo>
                  <a:cubicBezTo>
                    <a:pt x="153" y="857"/>
                    <a:pt x="1205" y="3801"/>
                    <a:pt x="1214" y="3953"/>
                  </a:cubicBezTo>
                  <a:lnTo>
                    <a:pt x="1473" y="3864"/>
                  </a:lnTo>
                  <a:cubicBezTo>
                    <a:pt x="1678" y="3783"/>
                    <a:pt x="1821" y="3605"/>
                    <a:pt x="1848" y="3382"/>
                  </a:cubicBezTo>
                  <a:lnTo>
                    <a:pt x="2160" y="652"/>
                  </a:lnTo>
                  <a:cubicBezTo>
                    <a:pt x="2187" y="447"/>
                    <a:pt x="2106" y="251"/>
                    <a:pt x="1946" y="126"/>
                  </a:cubicBezTo>
                  <a:cubicBezTo>
                    <a:pt x="1840" y="44"/>
                    <a:pt x="1712" y="0"/>
                    <a:pt x="1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74"/>
          <p:cNvGrpSpPr/>
          <p:nvPr/>
        </p:nvGrpSpPr>
        <p:grpSpPr>
          <a:xfrm>
            <a:off x="2171353" y="3413424"/>
            <a:ext cx="523527" cy="520839"/>
            <a:chOff x="2171353" y="3489624"/>
            <a:chExt cx="523527" cy="520839"/>
          </a:xfrm>
        </p:grpSpPr>
        <p:sp>
          <p:nvSpPr>
            <p:cNvPr id="1344" name="Google Shape;1344;p74"/>
            <p:cNvSpPr/>
            <p:nvPr/>
          </p:nvSpPr>
          <p:spPr>
            <a:xfrm>
              <a:off x="2211144" y="3562475"/>
              <a:ext cx="50306" cy="47384"/>
            </a:xfrm>
            <a:custGeom>
              <a:rect b="b" l="l" r="r" t="t"/>
              <a:pathLst>
                <a:path extrusionOk="0" h="1816" w="1928">
                  <a:moveTo>
                    <a:pt x="1272" y="0"/>
                  </a:moveTo>
                  <a:cubicBezTo>
                    <a:pt x="1118" y="0"/>
                    <a:pt x="964" y="58"/>
                    <a:pt x="848" y="174"/>
                  </a:cubicBezTo>
                  <a:lnTo>
                    <a:pt x="233" y="799"/>
                  </a:lnTo>
                  <a:cubicBezTo>
                    <a:pt x="1" y="1031"/>
                    <a:pt x="1" y="1405"/>
                    <a:pt x="233" y="1646"/>
                  </a:cubicBezTo>
                  <a:cubicBezTo>
                    <a:pt x="349" y="1762"/>
                    <a:pt x="500" y="1816"/>
                    <a:pt x="652" y="1816"/>
                  </a:cubicBezTo>
                  <a:cubicBezTo>
                    <a:pt x="813" y="1816"/>
                    <a:pt x="964" y="1762"/>
                    <a:pt x="1080" y="1646"/>
                  </a:cubicBezTo>
                  <a:lnTo>
                    <a:pt x="1696" y="1031"/>
                  </a:lnTo>
                  <a:cubicBezTo>
                    <a:pt x="1928" y="790"/>
                    <a:pt x="1928" y="415"/>
                    <a:pt x="1696" y="174"/>
                  </a:cubicBezTo>
                  <a:cubicBezTo>
                    <a:pt x="1580" y="58"/>
                    <a:pt x="1426"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4"/>
            <p:cNvSpPr/>
            <p:nvPr/>
          </p:nvSpPr>
          <p:spPr>
            <a:xfrm>
              <a:off x="2271393" y="3514621"/>
              <a:ext cx="202347" cy="143665"/>
            </a:xfrm>
            <a:custGeom>
              <a:rect b="b" l="l" r="r" t="t"/>
              <a:pathLst>
                <a:path extrusionOk="0" h="5506" w="7755">
                  <a:moveTo>
                    <a:pt x="785" y="0"/>
                  </a:moveTo>
                  <a:cubicBezTo>
                    <a:pt x="277" y="0"/>
                    <a:pt x="1" y="677"/>
                    <a:pt x="377" y="1027"/>
                  </a:cubicBezTo>
                  <a:lnTo>
                    <a:pt x="4855" y="5505"/>
                  </a:lnTo>
                  <a:lnTo>
                    <a:pt x="7755" y="2606"/>
                  </a:lnTo>
                  <a:lnTo>
                    <a:pt x="5418" y="269"/>
                  </a:lnTo>
                  <a:cubicBezTo>
                    <a:pt x="5302" y="153"/>
                    <a:pt x="5159" y="90"/>
                    <a:pt x="5007" y="90"/>
                  </a:cubicBezTo>
                  <a:lnTo>
                    <a:pt x="814" y="1"/>
                  </a:lnTo>
                  <a:cubicBezTo>
                    <a:pt x="804" y="1"/>
                    <a:pt x="795" y="0"/>
                    <a:pt x="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4"/>
            <p:cNvSpPr/>
            <p:nvPr/>
          </p:nvSpPr>
          <p:spPr>
            <a:xfrm>
              <a:off x="2179024" y="3699619"/>
              <a:ext cx="142961" cy="133463"/>
            </a:xfrm>
            <a:custGeom>
              <a:rect b="b" l="l" r="r" t="t"/>
              <a:pathLst>
                <a:path extrusionOk="0" h="5115" w="5479">
                  <a:moveTo>
                    <a:pt x="3879" y="0"/>
                  </a:moveTo>
                  <a:cubicBezTo>
                    <a:pt x="3859" y="0"/>
                    <a:pt x="3839" y="1"/>
                    <a:pt x="3819" y="3"/>
                  </a:cubicBezTo>
                  <a:lnTo>
                    <a:pt x="714" y="333"/>
                  </a:lnTo>
                  <a:cubicBezTo>
                    <a:pt x="233" y="369"/>
                    <a:pt x="1" y="1020"/>
                    <a:pt x="358" y="1350"/>
                  </a:cubicBezTo>
                  <a:lnTo>
                    <a:pt x="4131" y="5115"/>
                  </a:lnTo>
                  <a:cubicBezTo>
                    <a:pt x="4247" y="4553"/>
                    <a:pt x="4934" y="2314"/>
                    <a:pt x="5023" y="1912"/>
                  </a:cubicBezTo>
                  <a:cubicBezTo>
                    <a:pt x="5050" y="1805"/>
                    <a:pt x="5113" y="1707"/>
                    <a:pt x="5184" y="1627"/>
                  </a:cubicBezTo>
                  <a:lnTo>
                    <a:pt x="5478" y="1341"/>
                  </a:lnTo>
                  <a:lnTo>
                    <a:pt x="4301" y="173"/>
                  </a:lnTo>
                  <a:cubicBezTo>
                    <a:pt x="4190" y="62"/>
                    <a:pt x="4037" y="0"/>
                    <a:pt x="3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4"/>
            <p:cNvSpPr/>
            <p:nvPr/>
          </p:nvSpPr>
          <p:spPr>
            <a:xfrm>
              <a:off x="2349880" y="3860768"/>
              <a:ext cx="133176" cy="136516"/>
            </a:xfrm>
            <a:custGeom>
              <a:rect b="b" l="l" r="r" t="t"/>
              <a:pathLst>
                <a:path extrusionOk="0" h="5232" w="5104">
                  <a:moveTo>
                    <a:pt x="3783" y="1"/>
                  </a:moveTo>
                  <a:lnTo>
                    <a:pt x="3489" y="295"/>
                  </a:lnTo>
                  <a:cubicBezTo>
                    <a:pt x="3409" y="375"/>
                    <a:pt x="3311" y="438"/>
                    <a:pt x="3195" y="456"/>
                  </a:cubicBezTo>
                  <a:cubicBezTo>
                    <a:pt x="2847" y="545"/>
                    <a:pt x="599" y="1223"/>
                    <a:pt x="1" y="1348"/>
                  </a:cubicBezTo>
                  <a:lnTo>
                    <a:pt x="3739" y="5059"/>
                  </a:lnTo>
                  <a:cubicBezTo>
                    <a:pt x="3849" y="5178"/>
                    <a:pt x="3996" y="5232"/>
                    <a:pt x="4144" y="5232"/>
                  </a:cubicBezTo>
                  <a:cubicBezTo>
                    <a:pt x="4436" y="5232"/>
                    <a:pt x="4732" y="5022"/>
                    <a:pt x="4756" y="4702"/>
                  </a:cubicBezTo>
                  <a:lnTo>
                    <a:pt x="5086" y="1615"/>
                  </a:lnTo>
                  <a:cubicBezTo>
                    <a:pt x="5104" y="1428"/>
                    <a:pt x="5041" y="1249"/>
                    <a:pt x="4916" y="1125"/>
                  </a:cubicBezTo>
                  <a:lnTo>
                    <a:pt x="37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4"/>
            <p:cNvSpPr/>
            <p:nvPr/>
          </p:nvSpPr>
          <p:spPr>
            <a:xfrm>
              <a:off x="2435778" y="3489624"/>
              <a:ext cx="34468" cy="32955"/>
            </a:xfrm>
            <a:custGeom>
              <a:rect b="b" l="l" r="r" t="t"/>
              <a:pathLst>
                <a:path extrusionOk="0" h="1263" w="1321">
                  <a:moveTo>
                    <a:pt x="665" y="0"/>
                  </a:moveTo>
                  <a:cubicBezTo>
                    <a:pt x="511" y="0"/>
                    <a:pt x="358" y="58"/>
                    <a:pt x="242" y="174"/>
                  </a:cubicBezTo>
                  <a:lnTo>
                    <a:pt x="1" y="415"/>
                  </a:lnTo>
                  <a:lnTo>
                    <a:pt x="848" y="1262"/>
                  </a:lnTo>
                  <a:lnTo>
                    <a:pt x="1089" y="1021"/>
                  </a:lnTo>
                  <a:cubicBezTo>
                    <a:pt x="1321" y="790"/>
                    <a:pt x="1321" y="406"/>
                    <a:pt x="1089" y="174"/>
                  </a:cubicBezTo>
                  <a:cubicBezTo>
                    <a:pt x="973" y="58"/>
                    <a:pt x="819" y="0"/>
                    <a:pt x="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4"/>
            <p:cNvSpPr/>
            <p:nvPr/>
          </p:nvSpPr>
          <p:spPr>
            <a:xfrm>
              <a:off x="2660176" y="3713996"/>
              <a:ext cx="34703" cy="32981"/>
            </a:xfrm>
            <a:custGeom>
              <a:rect b="b" l="l" r="r" t="t"/>
              <a:pathLst>
                <a:path extrusionOk="0" h="1264" w="1330">
                  <a:moveTo>
                    <a:pt x="665" y="1"/>
                  </a:moveTo>
                  <a:cubicBezTo>
                    <a:pt x="511" y="1"/>
                    <a:pt x="357" y="59"/>
                    <a:pt x="241" y="175"/>
                  </a:cubicBezTo>
                  <a:lnTo>
                    <a:pt x="1" y="416"/>
                  </a:lnTo>
                  <a:lnTo>
                    <a:pt x="848" y="1263"/>
                  </a:lnTo>
                  <a:lnTo>
                    <a:pt x="1089" y="1031"/>
                  </a:lnTo>
                  <a:cubicBezTo>
                    <a:pt x="1330" y="790"/>
                    <a:pt x="1330" y="416"/>
                    <a:pt x="1089" y="175"/>
                  </a:cubicBezTo>
                  <a:cubicBezTo>
                    <a:pt x="973" y="59"/>
                    <a:pt x="819" y="1"/>
                    <a:pt x="6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4"/>
            <p:cNvSpPr/>
            <p:nvPr/>
          </p:nvSpPr>
          <p:spPr>
            <a:xfrm>
              <a:off x="2524702" y="3709221"/>
              <a:ext cx="144813" cy="197990"/>
            </a:xfrm>
            <a:custGeom>
              <a:rect b="b" l="l" r="r" t="t"/>
              <a:pathLst>
                <a:path extrusionOk="0" h="7588" w="5550">
                  <a:moveTo>
                    <a:pt x="2900" y="1"/>
                  </a:moveTo>
                  <a:lnTo>
                    <a:pt x="1" y="2900"/>
                  </a:lnTo>
                  <a:lnTo>
                    <a:pt x="4506" y="7414"/>
                  </a:lnTo>
                  <a:cubicBezTo>
                    <a:pt x="4620" y="7534"/>
                    <a:pt x="4766" y="7587"/>
                    <a:pt x="4912" y="7587"/>
                  </a:cubicBezTo>
                  <a:cubicBezTo>
                    <a:pt x="5231" y="7587"/>
                    <a:pt x="5550" y="7333"/>
                    <a:pt x="5532" y="6977"/>
                  </a:cubicBezTo>
                  <a:lnTo>
                    <a:pt x="5442" y="2784"/>
                  </a:lnTo>
                  <a:cubicBezTo>
                    <a:pt x="5442" y="2624"/>
                    <a:pt x="5380" y="2481"/>
                    <a:pt x="5273" y="2365"/>
                  </a:cubicBezTo>
                  <a:lnTo>
                    <a:pt x="2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4"/>
            <p:cNvSpPr/>
            <p:nvPr/>
          </p:nvSpPr>
          <p:spPr>
            <a:xfrm>
              <a:off x="2577540" y="3507575"/>
              <a:ext cx="99647" cy="97873"/>
            </a:xfrm>
            <a:custGeom>
              <a:rect b="b" l="l" r="r" t="t"/>
              <a:pathLst>
                <a:path extrusionOk="0" h="3751" w="3819">
                  <a:moveTo>
                    <a:pt x="2062" y="1"/>
                  </a:moveTo>
                  <a:cubicBezTo>
                    <a:pt x="1926" y="1"/>
                    <a:pt x="1786" y="10"/>
                    <a:pt x="1642" y="30"/>
                  </a:cubicBezTo>
                  <a:cubicBezTo>
                    <a:pt x="1053" y="110"/>
                    <a:pt x="482" y="333"/>
                    <a:pt x="1" y="672"/>
                  </a:cubicBezTo>
                  <a:lnTo>
                    <a:pt x="3078" y="3750"/>
                  </a:lnTo>
                  <a:cubicBezTo>
                    <a:pt x="3417" y="3268"/>
                    <a:pt x="3640" y="2689"/>
                    <a:pt x="3721" y="2109"/>
                  </a:cubicBezTo>
                  <a:cubicBezTo>
                    <a:pt x="3819" y="1395"/>
                    <a:pt x="3667" y="762"/>
                    <a:pt x="3328" y="423"/>
                  </a:cubicBezTo>
                  <a:cubicBezTo>
                    <a:pt x="3057" y="152"/>
                    <a:pt x="2599" y="1"/>
                    <a:pt x="2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4"/>
            <p:cNvSpPr/>
            <p:nvPr/>
          </p:nvSpPr>
          <p:spPr>
            <a:xfrm>
              <a:off x="2258868" y="3610433"/>
              <a:ext cx="50541" cy="47384"/>
            </a:xfrm>
            <a:custGeom>
              <a:rect b="b" l="l" r="r" t="t"/>
              <a:pathLst>
                <a:path extrusionOk="0" h="1816" w="1937">
                  <a:moveTo>
                    <a:pt x="1278" y="0"/>
                  </a:moveTo>
                  <a:cubicBezTo>
                    <a:pt x="1125" y="0"/>
                    <a:pt x="973" y="58"/>
                    <a:pt x="857" y="174"/>
                  </a:cubicBezTo>
                  <a:lnTo>
                    <a:pt x="233" y="790"/>
                  </a:lnTo>
                  <a:cubicBezTo>
                    <a:pt x="1" y="1021"/>
                    <a:pt x="1" y="1405"/>
                    <a:pt x="233" y="1637"/>
                  </a:cubicBezTo>
                  <a:cubicBezTo>
                    <a:pt x="358" y="1753"/>
                    <a:pt x="509" y="1815"/>
                    <a:pt x="661" y="1815"/>
                  </a:cubicBezTo>
                  <a:cubicBezTo>
                    <a:pt x="813" y="1815"/>
                    <a:pt x="964" y="1753"/>
                    <a:pt x="1089" y="1637"/>
                  </a:cubicBezTo>
                  <a:lnTo>
                    <a:pt x="1705" y="1021"/>
                  </a:lnTo>
                  <a:cubicBezTo>
                    <a:pt x="1937" y="790"/>
                    <a:pt x="1937" y="406"/>
                    <a:pt x="1705" y="174"/>
                  </a:cubicBezTo>
                  <a:cubicBezTo>
                    <a:pt x="1584" y="58"/>
                    <a:pt x="1430" y="0"/>
                    <a:pt x="12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4"/>
            <p:cNvSpPr/>
            <p:nvPr/>
          </p:nvSpPr>
          <p:spPr>
            <a:xfrm>
              <a:off x="2211144" y="3562475"/>
              <a:ext cx="50306" cy="47384"/>
            </a:xfrm>
            <a:custGeom>
              <a:rect b="b" l="l" r="r" t="t"/>
              <a:pathLst>
                <a:path extrusionOk="0" h="1816" w="1928">
                  <a:moveTo>
                    <a:pt x="1272" y="0"/>
                  </a:moveTo>
                  <a:cubicBezTo>
                    <a:pt x="1118" y="0"/>
                    <a:pt x="964" y="58"/>
                    <a:pt x="848" y="174"/>
                  </a:cubicBezTo>
                  <a:lnTo>
                    <a:pt x="233" y="799"/>
                  </a:lnTo>
                  <a:cubicBezTo>
                    <a:pt x="1" y="1031"/>
                    <a:pt x="1" y="1405"/>
                    <a:pt x="233" y="1646"/>
                  </a:cubicBezTo>
                  <a:cubicBezTo>
                    <a:pt x="349" y="1762"/>
                    <a:pt x="500" y="1816"/>
                    <a:pt x="652" y="1816"/>
                  </a:cubicBezTo>
                  <a:cubicBezTo>
                    <a:pt x="813" y="1816"/>
                    <a:pt x="964" y="1762"/>
                    <a:pt x="1080" y="1646"/>
                  </a:cubicBezTo>
                  <a:lnTo>
                    <a:pt x="1696" y="1031"/>
                  </a:lnTo>
                  <a:cubicBezTo>
                    <a:pt x="1928" y="790"/>
                    <a:pt x="1928" y="415"/>
                    <a:pt x="1696" y="174"/>
                  </a:cubicBezTo>
                  <a:cubicBezTo>
                    <a:pt x="1580" y="58"/>
                    <a:pt x="1426"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4"/>
            <p:cNvSpPr/>
            <p:nvPr/>
          </p:nvSpPr>
          <p:spPr>
            <a:xfrm>
              <a:off x="2258868" y="3610433"/>
              <a:ext cx="50541" cy="47384"/>
            </a:xfrm>
            <a:custGeom>
              <a:rect b="b" l="l" r="r" t="t"/>
              <a:pathLst>
                <a:path extrusionOk="0" h="1816" w="1937">
                  <a:moveTo>
                    <a:pt x="1278" y="0"/>
                  </a:moveTo>
                  <a:cubicBezTo>
                    <a:pt x="1125" y="0"/>
                    <a:pt x="973" y="58"/>
                    <a:pt x="857" y="174"/>
                  </a:cubicBezTo>
                  <a:lnTo>
                    <a:pt x="233" y="790"/>
                  </a:lnTo>
                  <a:cubicBezTo>
                    <a:pt x="1" y="1021"/>
                    <a:pt x="1" y="1405"/>
                    <a:pt x="233" y="1637"/>
                  </a:cubicBezTo>
                  <a:cubicBezTo>
                    <a:pt x="358" y="1753"/>
                    <a:pt x="509" y="1815"/>
                    <a:pt x="661" y="1815"/>
                  </a:cubicBezTo>
                  <a:cubicBezTo>
                    <a:pt x="813" y="1815"/>
                    <a:pt x="964" y="1753"/>
                    <a:pt x="1089" y="1637"/>
                  </a:cubicBezTo>
                  <a:lnTo>
                    <a:pt x="1705" y="1021"/>
                  </a:lnTo>
                  <a:cubicBezTo>
                    <a:pt x="1937" y="790"/>
                    <a:pt x="1937" y="406"/>
                    <a:pt x="1705" y="174"/>
                  </a:cubicBezTo>
                  <a:cubicBezTo>
                    <a:pt x="1584" y="58"/>
                    <a:pt x="1430" y="0"/>
                    <a:pt x="12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4"/>
            <p:cNvSpPr/>
            <p:nvPr/>
          </p:nvSpPr>
          <p:spPr>
            <a:xfrm>
              <a:off x="2191131" y="3894872"/>
              <a:ext cx="50541" cy="47384"/>
            </a:xfrm>
            <a:custGeom>
              <a:rect b="b" l="l" r="r" t="t"/>
              <a:pathLst>
                <a:path extrusionOk="0" h="1816" w="1937">
                  <a:moveTo>
                    <a:pt x="1277" y="0"/>
                  </a:moveTo>
                  <a:cubicBezTo>
                    <a:pt x="1125" y="0"/>
                    <a:pt x="973" y="58"/>
                    <a:pt x="857" y="174"/>
                  </a:cubicBezTo>
                  <a:lnTo>
                    <a:pt x="233" y="790"/>
                  </a:lnTo>
                  <a:cubicBezTo>
                    <a:pt x="1" y="1031"/>
                    <a:pt x="1" y="1406"/>
                    <a:pt x="233" y="1646"/>
                  </a:cubicBezTo>
                  <a:cubicBezTo>
                    <a:pt x="358" y="1762"/>
                    <a:pt x="509" y="1816"/>
                    <a:pt x="661" y="1816"/>
                  </a:cubicBezTo>
                  <a:cubicBezTo>
                    <a:pt x="812" y="1816"/>
                    <a:pt x="964" y="1762"/>
                    <a:pt x="1089" y="1646"/>
                  </a:cubicBezTo>
                  <a:lnTo>
                    <a:pt x="1705" y="1022"/>
                  </a:lnTo>
                  <a:cubicBezTo>
                    <a:pt x="1937" y="790"/>
                    <a:pt x="1937" y="415"/>
                    <a:pt x="1705" y="174"/>
                  </a:cubicBezTo>
                  <a:cubicBezTo>
                    <a:pt x="1584" y="58"/>
                    <a:pt x="1430" y="0"/>
                    <a:pt x="12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4"/>
            <p:cNvSpPr/>
            <p:nvPr/>
          </p:nvSpPr>
          <p:spPr>
            <a:xfrm>
              <a:off x="2171353" y="3812236"/>
              <a:ext cx="50541" cy="47384"/>
            </a:xfrm>
            <a:custGeom>
              <a:rect b="b" l="l" r="r" t="t"/>
              <a:pathLst>
                <a:path extrusionOk="0" h="1816" w="1937">
                  <a:moveTo>
                    <a:pt x="1275" y="1"/>
                  </a:moveTo>
                  <a:cubicBezTo>
                    <a:pt x="1122" y="1"/>
                    <a:pt x="968" y="59"/>
                    <a:pt x="848" y="174"/>
                  </a:cubicBezTo>
                  <a:lnTo>
                    <a:pt x="232" y="790"/>
                  </a:lnTo>
                  <a:cubicBezTo>
                    <a:pt x="0" y="1022"/>
                    <a:pt x="0" y="1406"/>
                    <a:pt x="232" y="1638"/>
                  </a:cubicBezTo>
                  <a:cubicBezTo>
                    <a:pt x="348" y="1753"/>
                    <a:pt x="500" y="1816"/>
                    <a:pt x="661" y="1816"/>
                  </a:cubicBezTo>
                  <a:cubicBezTo>
                    <a:pt x="812" y="1816"/>
                    <a:pt x="964" y="1753"/>
                    <a:pt x="1080" y="1638"/>
                  </a:cubicBezTo>
                  <a:lnTo>
                    <a:pt x="1695" y="1022"/>
                  </a:lnTo>
                  <a:cubicBezTo>
                    <a:pt x="1936" y="790"/>
                    <a:pt x="1936" y="406"/>
                    <a:pt x="1695" y="174"/>
                  </a:cubicBezTo>
                  <a:cubicBezTo>
                    <a:pt x="1579" y="59"/>
                    <a:pt x="1428" y="1"/>
                    <a:pt x="1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4"/>
            <p:cNvSpPr/>
            <p:nvPr/>
          </p:nvSpPr>
          <p:spPr>
            <a:xfrm>
              <a:off x="2322196" y="3963078"/>
              <a:ext cx="50541" cy="47384"/>
            </a:xfrm>
            <a:custGeom>
              <a:rect b="b" l="l" r="r" t="t"/>
              <a:pathLst>
                <a:path extrusionOk="0" h="1816" w="1937">
                  <a:moveTo>
                    <a:pt x="1280" y="0"/>
                  </a:moveTo>
                  <a:cubicBezTo>
                    <a:pt x="1127" y="0"/>
                    <a:pt x="973" y="58"/>
                    <a:pt x="857" y="174"/>
                  </a:cubicBezTo>
                  <a:lnTo>
                    <a:pt x="241" y="799"/>
                  </a:lnTo>
                  <a:cubicBezTo>
                    <a:pt x="0" y="1031"/>
                    <a:pt x="0" y="1405"/>
                    <a:pt x="241" y="1646"/>
                  </a:cubicBezTo>
                  <a:cubicBezTo>
                    <a:pt x="357" y="1762"/>
                    <a:pt x="509" y="1816"/>
                    <a:pt x="660" y="1816"/>
                  </a:cubicBezTo>
                  <a:cubicBezTo>
                    <a:pt x="812" y="1816"/>
                    <a:pt x="973" y="1762"/>
                    <a:pt x="1089" y="1646"/>
                  </a:cubicBezTo>
                  <a:lnTo>
                    <a:pt x="1704" y="1031"/>
                  </a:lnTo>
                  <a:cubicBezTo>
                    <a:pt x="1936" y="790"/>
                    <a:pt x="1936" y="415"/>
                    <a:pt x="1704" y="174"/>
                  </a:cubicBezTo>
                  <a:cubicBezTo>
                    <a:pt x="1588" y="58"/>
                    <a:pt x="1434" y="0"/>
                    <a:pt x="1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4"/>
            <p:cNvSpPr/>
            <p:nvPr/>
          </p:nvSpPr>
          <p:spPr>
            <a:xfrm>
              <a:off x="2239090" y="3942830"/>
              <a:ext cx="50541" cy="47384"/>
            </a:xfrm>
            <a:custGeom>
              <a:rect b="b" l="l" r="r" t="t"/>
              <a:pathLst>
                <a:path extrusionOk="0" h="1816" w="1937">
                  <a:moveTo>
                    <a:pt x="1275" y="0"/>
                  </a:moveTo>
                  <a:cubicBezTo>
                    <a:pt x="1122" y="0"/>
                    <a:pt x="968" y="58"/>
                    <a:pt x="848" y="174"/>
                  </a:cubicBezTo>
                  <a:lnTo>
                    <a:pt x="232" y="790"/>
                  </a:lnTo>
                  <a:cubicBezTo>
                    <a:pt x="0" y="1022"/>
                    <a:pt x="0" y="1405"/>
                    <a:pt x="232" y="1637"/>
                  </a:cubicBezTo>
                  <a:cubicBezTo>
                    <a:pt x="348" y="1753"/>
                    <a:pt x="500" y="1816"/>
                    <a:pt x="661" y="1816"/>
                  </a:cubicBezTo>
                  <a:cubicBezTo>
                    <a:pt x="812" y="1816"/>
                    <a:pt x="964" y="1753"/>
                    <a:pt x="1080" y="1637"/>
                  </a:cubicBezTo>
                  <a:lnTo>
                    <a:pt x="1695" y="1022"/>
                  </a:lnTo>
                  <a:cubicBezTo>
                    <a:pt x="1936" y="790"/>
                    <a:pt x="1936" y="406"/>
                    <a:pt x="1695" y="174"/>
                  </a:cubicBezTo>
                  <a:cubicBezTo>
                    <a:pt x="1579" y="58"/>
                    <a:pt x="1428"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4"/>
            <p:cNvSpPr/>
            <p:nvPr/>
          </p:nvSpPr>
          <p:spPr>
            <a:xfrm>
              <a:off x="2524467" y="3875772"/>
              <a:ext cx="50306" cy="47410"/>
            </a:xfrm>
            <a:custGeom>
              <a:rect b="b" l="l" r="r" t="t"/>
              <a:pathLst>
                <a:path extrusionOk="0" h="1817" w="1928">
                  <a:moveTo>
                    <a:pt x="1272" y="1"/>
                  </a:moveTo>
                  <a:cubicBezTo>
                    <a:pt x="1118" y="1"/>
                    <a:pt x="964" y="59"/>
                    <a:pt x="848" y="175"/>
                  </a:cubicBezTo>
                  <a:lnTo>
                    <a:pt x="233" y="799"/>
                  </a:lnTo>
                  <a:cubicBezTo>
                    <a:pt x="1" y="1031"/>
                    <a:pt x="1" y="1406"/>
                    <a:pt x="233" y="1647"/>
                  </a:cubicBezTo>
                  <a:cubicBezTo>
                    <a:pt x="349" y="1763"/>
                    <a:pt x="500" y="1816"/>
                    <a:pt x="652" y="1816"/>
                  </a:cubicBezTo>
                  <a:cubicBezTo>
                    <a:pt x="812" y="1816"/>
                    <a:pt x="964" y="1763"/>
                    <a:pt x="1080" y="1647"/>
                  </a:cubicBezTo>
                  <a:lnTo>
                    <a:pt x="1696" y="1031"/>
                  </a:lnTo>
                  <a:cubicBezTo>
                    <a:pt x="1928" y="790"/>
                    <a:pt x="1928" y="416"/>
                    <a:pt x="1696" y="175"/>
                  </a:cubicBezTo>
                  <a:cubicBezTo>
                    <a:pt x="1580" y="59"/>
                    <a:pt x="1426" y="1"/>
                    <a:pt x="1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4"/>
            <p:cNvSpPr/>
            <p:nvPr/>
          </p:nvSpPr>
          <p:spPr>
            <a:xfrm>
              <a:off x="2572191" y="3923730"/>
              <a:ext cx="50541" cy="47410"/>
            </a:xfrm>
            <a:custGeom>
              <a:rect b="b" l="l" r="r" t="t"/>
              <a:pathLst>
                <a:path extrusionOk="0" h="1817" w="1937">
                  <a:moveTo>
                    <a:pt x="1277" y="1"/>
                  </a:moveTo>
                  <a:cubicBezTo>
                    <a:pt x="1124" y="1"/>
                    <a:pt x="973" y="59"/>
                    <a:pt x="857" y="175"/>
                  </a:cubicBezTo>
                  <a:lnTo>
                    <a:pt x="241" y="790"/>
                  </a:lnTo>
                  <a:cubicBezTo>
                    <a:pt x="0" y="1031"/>
                    <a:pt x="0" y="1406"/>
                    <a:pt x="241" y="1638"/>
                  </a:cubicBezTo>
                  <a:cubicBezTo>
                    <a:pt x="357" y="1754"/>
                    <a:pt x="509" y="1816"/>
                    <a:pt x="661" y="1816"/>
                  </a:cubicBezTo>
                  <a:cubicBezTo>
                    <a:pt x="812" y="1816"/>
                    <a:pt x="964" y="1754"/>
                    <a:pt x="1089" y="1638"/>
                  </a:cubicBezTo>
                  <a:lnTo>
                    <a:pt x="1704" y="1022"/>
                  </a:lnTo>
                  <a:cubicBezTo>
                    <a:pt x="1936" y="790"/>
                    <a:pt x="1936" y="407"/>
                    <a:pt x="1704" y="175"/>
                  </a:cubicBezTo>
                  <a:cubicBezTo>
                    <a:pt x="1584" y="59"/>
                    <a:pt x="1430" y="1"/>
                    <a:pt x="12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4"/>
            <p:cNvSpPr/>
            <p:nvPr/>
          </p:nvSpPr>
          <p:spPr>
            <a:xfrm>
              <a:off x="2313585" y="3546297"/>
              <a:ext cx="323103" cy="321460"/>
            </a:xfrm>
            <a:custGeom>
              <a:rect b="b" l="l" r="r" t="t"/>
              <a:pathLst>
                <a:path extrusionOk="0" h="12320" w="12383">
                  <a:moveTo>
                    <a:pt x="5488" y="6294"/>
                  </a:moveTo>
                  <a:cubicBezTo>
                    <a:pt x="5640" y="6294"/>
                    <a:pt x="5794" y="6352"/>
                    <a:pt x="5915" y="6468"/>
                  </a:cubicBezTo>
                  <a:cubicBezTo>
                    <a:pt x="6147" y="6700"/>
                    <a:pt x="6147" y="7084"/>
                    <a:pt x="5915" y="7315"/>
                  </a:cubicBezTo>
                  <a:lnTo>
                    <a:pt x="4059" y="9171"/>
                  </a:lnTo>
                  <a:cubicBezTo>
                    <a:pt x="3943" y="9287"/>
                    <a:pt x="3792" y="9341"/>
                    <a:pt x="3631" y="9341"/>
                  </a:cubicBezTo>
                  <a:cubicBezTo>
                    <a:pt x="3479" y="9341"/>
                    <a:pt x="3328" y="9287"/>
                    <a:pt x="3212" y="9171"/>
                  </a:cubicBezTo>
                  <a:cubicBezTo>
                    <a:pt x="2980" y="8939"/>
                    <a:pt x="2980" y="8556"/>
                    <a:pt x="3212" y="8324"/>
                  </a:cubicBezTo>
                  <a:lnTo>
                    <a:pt x="5067" y="6468"/>
                  </a:lnTo>
                  <a:cubicBezTo>
                    <a:pt x="5183" y="6352"/>
                    <a:pt x="5335" y="6294"/>
                    <a:pt x="5488" y="6294"/>
                  </a:cubicBezTo>
                  <a:close/>
                  <a:moveTo>
                    <a:pt x="9225" y="0"/>
                  </a:moveTo>
                  <a:lnTo>
                    <a:pt x="999" y="8234"/>
                  </a:lnTo>
                  <a:cubicBezTo>
                    <a:pt x="892" y="8627"/>
                    <a:pt x="232" y="10821"/>
                    <a:pt x="125" y="11375"/>
                  </a:cubicBezTo>
                  <a:cubicBezTo>
                    <a:pt x="0" y="12026"/>
                    <a:pt x="72" y="12240"/>
                    <a:pt x="98" y="12284"/>
                  </a:cubicBezTo>
                  <a:cubicBezTo>
                    <a:pt x="122" y="12294"/>
                    <a:pt x="199" y="12319"/>
                    <a:pt x="376" y="12319"/>
                  </a:cubicBezTo>
                  <a:cubicBezTo>
                    <a:pt x="525" y="12319"/>
                    <a:pt x="747" y="12301"/>
                    <a:pt x="1071" y="12240"/>
                  </a:cubicBezTo>
                  <a:cubicBezTo>
                    <a:pt x="1651" y="12124"/>
                    <a:pt x="3792" y="11473"/>
                    <a:pt x="4148" y="11383"/>
                  </a:cubicBezTo>
                  <a:lnTo>
                    <a:pt x="12383" y="3149"/>
                  </a:lnTo>
                  <a:lnTo>
                    <a:pt x="9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74"/>
          <p:cNvGrpSpPr/>
          <p:nvPr/>
        </p:nvGrpSpPr>
        <p:grpSpPr>
          <a:xfrm>
            <a:off x="2783778" y="3413293"/>
            <a:ext cx="520963" cy="520963"/>
            <a:chOff x="2783778" y="3489493"/>
            <a:chExt cx="520963" cy="520963"/>
          </a:xfrm>
        </p:grpSpPr>
        <p:sp>
          <p:nvSpPr>
            <p:cNvPr id="1363" name="Google Shape;1363;p74"/>
            <p:cNvSpPr/>
            <p:nvPr/>
          </p:nvSpPr>
          <p:spPr>
            <a:xfrm>
              <a:off x="2859656" y="3766808"/>
              <a:ext cx="95238" cy="116790"/>
            </a:xfrm>
            <a:custGeom>
              <a:rect b="b" l="l" r="r" t="t"/>
              <a:pathLst>
                <a:path extrusionOk="0" h="4476" w="3650">
                  <a:moveTo>
                    <a:pt x="2109" y="0"/>
                  </a:moveTo>
                  <a:cubicBezTo>
                    <a:pt x="2081" y="0"/>
                    <a:pt x="2054" y="2"/>
                    <a:pt x="2026" y="6"/>
                  </a:cubicBezTo>
                  <a:lnTo>
                    <a:pt x="117" y="60"/>
                  </a:lnTo>
                  <a:cubicBezTo>
                    <a:pt x="1" y="595"/>
                    <a:pt x="117" y="1371"/>
                    <a:pt x="429" y="2165"/>
                  </a:cubicBezTo>
                  <a:cubicBezTo>
                    <a:pt x="848" y="3209"/>
                    <a:pt x="1509" y="4065"/>
                    <a:pt x="2195" y="4476"/>
                  </a:cubicBezTo>
                  <a:lnTo>
                    <a:pt x="3427" y="2995"/>
                  </a:lnTo>
                  <a:cubicBezTo>
                    <a:pt x="3596" y="2843"/>
                    <a:pt x="3650" y="2593"/>
                    <a:pt x="3516" y="2388"/>
                  </a:cubicBezTo>
                  <a:cubicBezTo>
                    <a:pt x="3132" y="1817"/>
                    <a:pt x="2775" y="1023"/>
                    <a:pt x="2570" y="328"/>
                  </a:cubicBezTo>
                  <a:cubicBezTo>
                    <a:pt x="2507" y="115"/>
                    <a:pt x="2313" y="0"/>
                    <a:pt x="2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4"/>
            <p:cNvSpPr/>
            <p:nvPr/>
          </p:nvSpPr>
          <p:spPr>
            <a:xfrm>
              <a:off x="3028425" y="3732731"/>
              <a:ext cx="34468" cy="34729"/>
            </a:xfrm>
            <a:custGeom>
              <a:rect b="b" l="l" r="r" t="t"/>
              <a:pathLst>
                <a:path extrusionOk="0" h="1331" w="1321">
                  <a:moveTo>
                    <a:pt x="661" y="1"/>
                  </a:moveTo>
                  <a:cubicBezTo>
                    <a:pt x="438" y="1"/>
                    <a:pt x="233" y="117"/>
                    <a:pt x="108" y="304"/>
                  </a:cubicBezTo>
                  <a:lnTo>
                    <a:pt x="63" y="367"/>
                  </a:lnTo>
                  <a:cubicBezTo>
                    <a:pt x="19" y="465"/>
                    <a:pt x="1" y="563"/>
                    <a:pt x="1" y="661"/>
                  </a:cubicBezTo>
                  <a:cubicBezTo>
                    <a:pt x="1" y="1027"/>
                    <a:pt x="295" y="1330"/>
                    <a:pt x="661" y="1330"/>
                  </a:cubicBezTo>
                  <a:cubicBezTo>
                    <a:pt x="1027" y="1330"/>
                    <a:pt x="1321" y="1027"/>
                    <a:pt x="1321" y="661"/>
                  </a:cubicBezTo>
                  <a:cubicBezTo>
                    <a:pt x="1321" y="563"/>
                    <a:pt x="1303" y="474"/>
                    <a:pt x="1259" y="385"/>
                  </a:cubicBezTo>
                  <a:lnTo>
                    <a:pt x="1205" y="286"/>
                  </a:lnTo>
                  <a:cubicBezTo>
                    <a:pt x="1080" y="108"/>
                    <a:pt x="875"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4"/>
            <p:cNvSpPr/>
            <p:nvPr/>
          </p:nvSpPr>
          <p:spPr>
            <a:xfrm>
              <a:off x="2982345" y="3559892"/>
              <a:ext cx="127357" cy="71337"/>
            </a:xfrm>
            <a:custGeom>
              <a:rect b="b" l="l" r="r" t="t"/>
              <a:pathLst>
                <a:path extrusionOk="0" h="2734" w="4881">
                  <a:moveTo>
                    <a:pt x="2579" y="1"/>
                  </a:moveTo>
                  <a:cubicBezTo>
                    <a:pt x="1550" y="1"/>
                    <a:pt x="603" y="254"/>
                    <a:pt x="0" y="684"/>
                  </a:cubicBezTo>
                  <a:cubicBezTo>
                    <a:pt x="0" y="684"/>
                    <a:pt x="866" y="2441"/>
                    <a:pt x="875" y="2459"/>
                  </a:cubicBezTo>
                  <a:cubicBezTo>
                    <a:pt x="945" y="2630"/>
                    <a:pt x="1110" y="2733"/>
                    <a:pt x="1293" y="2733"/>
                  </a:cubicBezTo>
                  <a:cubicBezTo>
                    <a:pt x="1319" y="2733"/>
                    <a:pt x="1347" y="2731"/>
                    <a:pt x="1374" y="2727"/>
                  </a:cubicBezTo>
                  <a:cubicBezTo>
                    <a:pt x="1740" y="2667"/>
                    <a:pt x="2177" y="2635"/>
                    <a:pt x="2617" y="2635"/>
                  </a:cubicBezTo>
                  <a:cubicBezTo>
                    <a:pt x="2971" y="2635"/>
                    <a:pt x="3327" y="2656"/>
                    <a:pt x="3649" y="2700"/>
                  </a:cubicBezTo>
                  <a:cubicBezTo>
                    <a:pt x="3668" y="2702"/>
                    <a:pt x="3687" y="2703"/>
                    <a:pt x="3706" y="2703"/>
                  </a:cubicBezTo>
                  <a:cubicBezTo>
                    <a:pt x="3899" y="2703"/>
                    <a:pt x="4074" y="2582"/>
                    <a:pt x="4131" y="2388"/>
                  </a:cubicBezTo>
                  <a:cubicBezTo>
                    <a:pt x="4140" y="2370"/>
                    <a:pt x="4880" y="568"/>
                    <a:pt x="4880" y="568"/>
                  </a:cubicBezTo>
                  <a:cubicBezTo>
                    <a:pt x="4434" y="246"/>
                    <a:pt x="3676" y="32"/>
                    <a:pt x="2828" y="6"/>
                  </a:cubicBezTo>
                  <a:cubicBezTo>
                    <a:pt x="2745" y="2"/>
                    <a:pt x="2661" y="1"/>
                    <a:pt x="2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4"/>
            <p:cNvSpPr/>
            <p:nvPr/>
          </p:nvSpPr>
          <p:spPr>
            <a:xfrm>
              <a:off x="3134101" y="3766730"/>
              <a:ext cx="100117" cy="115955"/>
            </a:xfrm>
            <a:custGeom>
              <a:rect b="b" l="l" r="r" t="t"/>
              <a:pathLst>
                <a:path extrusionOk="0" h="4444" w="3837">
                  <a:moveTo>
                    <a:pt x="1740" y="0"/>
                  </a:moveTo>
                  <a:cubicBezTo>
                    <a:pt x="1562" y="0"/>
                    <a:pt x="1393" y="108"/>
                    <a:pt x="1321" y="277"/>
                  </a:cubicBezTo>
                  <a:cubicBezTo>
                    <a:pt x="1036" y="955"/>
                    <a:pt x="590" y="1704"/>
                    <a:pt x="152" y="2222"/>
                  </a:cubicBezTo>
                  <a:cubicBezTo>
                    <a:pt x="10" y="2391"/>
                    <a:pt x="1" y="2623"/>
                    <a:pt x="135" y="2793"/>
                  </a:cubicBezTo>
                  <a:cubicBezTo>
                    <a:pt x="144" y="2811"/>
                    <a:pt x="1223" y="4443"/>
                    <a:pt x="1223" y="4443"/>
                  </a:cubicBezTo>
                  <a:cubicBezTo>
                    <a:pt x="1946" y="4113"/>
                    <a:pt x="2704" y="3337"/>
                    <a:pt x="3239" y="2347"/>
                  </a:cubicBezTo>
                  <a:cubicBezTo>
                    <a:pt x="3641" y="1597"/>
                    <a:pt x="3837" y="839"/>
                    <a:pt x="3792" y="295"/>
                  </a:cubicBezTo>
                  <a:cubicBezTo>
                    <a:pt x="3792" y="295"/>
                    <a:pt x="1767" y="0"/>
                    <a:pt x="17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4"/>
            <p:cNvSpPr/>
            <p:nvPr/>
          </p:nvSpPr>
          <p:spPr>
            <a:xfrm>
              <a:off x="2783778" y="3489493"/>
              <a:ext cx="520963" cy="520963"/>
            </a:xfrm>
            <a:custGeom>
              <a:rect b="b" l="l" r="r" t="t"/>
              <a:pathLst>
                <a:path extrusionOk="0" h="19966" w="19966">
                  <a:moveTo>
                    <a:pt x="10214" y="1369"/>
                  </a:moveTo>
                  <a:cubicBezTo>
                    <a:pt x="10305" y="1369"/>
                    <a:pt x="10395" y="1371"/>
                    <a:pt x="10483" y="1374"/>
                  </a:cubicBezTo>
                  <a:cubicBezTo>
                    <a:pt x="11982" y="1437"/>
                    <a:pt x="13186" y="1910"/>
                    <a:pt x="13793" y="2695"/>
                  </a:cubicBezTo>
                  <a:cubicBezTo>
                    <a:pt x="13944" y="2882"/>
                    <a:pt x="13971" y="3132"/>
                    <a:pt x="13882" y="3355"/>
                  </a:cubicBezTo>
                  <a:lnTo>
                    <a:pt x="12999" y="5514"/>
                  </a:lnTo>
                  <a:cubicBezTo>
                    <a:pt x="12756" y="6240"/>
                    <a:pt x="12076" y="6726"/>
                    <a:pt x="11321" y="6726"/>
                  </a:cubicBezTo>
                  <a:cubicBezTo>
                    <a:pt x="11242" y="6726"/>
                    <a:pt x="11161" y="6720"/>
                    <a:pt x="11081" y="6709"/>
                  </a:cubicBezTo>
                  <a:cubicBezTo>
                    <a:pt x="10816" y="6673"/>
                    <a:pt x="10518" y="6655"/>
                    <a:pt x="10222" y="6655"/>
                  </a:cubicBezTo>
                  <a:cubicBezTo>
                    <a:pt x="9859" y="6655"/>
                    <a:pt x="9498" y="6682"/>
                    <a:pt x="9198" y="6736"/>
                  </a:cubicBezTo>
                  <a:cubicBezTo>
                    <a:pt x="9100" y="6745"/>
                    <a:pt x="9002" y="6754"/>
                    <a:pt x="8904" y="6754"/>
                  </a:cubicBezTo>
                  <a:cubicBezTo>
                    <a:pt x="8199" y="6754"/>
                    <a:pt x="7539" y="6334"/>
                    <a:pt x="7262" y="5665"/>
                  </a:cubicBezTo>
                  <a:lnTo>
                    <a:pt x="6201" y="3515"/>
                  </a:lnTo>
                  <a:cubicBezTo>
                    <a:pt x="6076" y="3275"/>
                    <a:pt x="6120" y="2980"/>
                    <a:pt x="6299" y="2775"/>
                  </a:cubicBezTo>
                  <a:cubicBezTo>
                    <a:pt x="7242" y="1740"/>
                    <a:pt x="8894" y="1369"/>
                    <a:pt x="10214" y="1369"/>
                  </a:cubicBezTo>
                  <a:close/>
                  <a:moveTo>
                    <a:pt x="3623" y="5871"/>
                  </a:moveTo>
                  <a:cubicBezTo>
                    <a:pt x="3988" y="5871"/>
                    <a:pt x="4283" y="6174"/>
                    <a:pt x="4283" y="6540"/>
                  </a:cubicBezTo>
                  <a:cubicBezTo>
                    <a:pt x="4283" y="6905"/>
                    <a:pt x="3988" y="7200"/>
                    <a:pt x="3623" y="7200"/>
                  </a:cubicBezTo>
                  <a:cubicBezTo>
                    <a:pt x="3257" y="7200"/>
                    <a:pt x="2962" y="6905"/>
                    <a:pt x="2962" y="6540"/>
                  </a:cubicBezTo>
                  <a:cubicBezTo>
                    <a:pt x="2962" y="6174"/>
                    <a:pt x="3257" y="5871"/>
                    <a:pt x="3623" y="5871"/>
                  </a:cubicBezTo>
                  <a:close/>
                  <a:moveTo>
                    <a:pt x="15960" y="5871"/>
                  </a:moveTo>
                  <a:cubicBezTo>
                    <a:pt x="16326" y="5871"/>
                    <a:pt x="16621" y="6174"/>
                    <a:pt x="16621" y="6540"/>
                  </a:cubicBezTo>
                  <a:cubicBezTo>
                    <a:pt x="16621" y="6905"/>
                    <a:pt x="16326" y="7200"/>
                    <a:pt x="15960" y="7200"/>
                  </a:cubicBezTo>
                  <a:cubicBezTo>
                    <a:pt x="15595" y="7200"/>
                    <a:pt x="15291" y="6905"/>
                    <a:pt x="15291" y="6540"/>
                  </a:cubicBezTo>
                  <a:cubicBezTo>
                    <a:pt x="15291" y="6174"/>
                    <a:pt x="15595" y="5871"/>
                    <a:pt x="15960" y="5871"/>
                  </a:cubicBezTo>
                  <a:close/>
                  <a:moveTo>
                    <a:pt x="10033" y="8016"/>
                  </a:moveTo>
                  <a:cubicBezTo>
                    <a:pt x="11007" y="8016"/>
                    <a:pt x="11982" y="8672"/>
                    <a:pt x="12026" y="9983"/>
                  </a:cubicBezTo>
                  <a:cubicBezTo>
                    <a:pt x="12026" y="11080"/>
                    <a:pt x="11134" y="11973"/>
                    <a:pt x="10037" y="11973"/>
                  </a:cubicBezTo>
                  <a:cubicBezTo>
                    <a:pt x="8940" y="11973"/>
                    <a:pt x="8047" y="11080"/>
                    <a:pt x="8047" y="9983"/>
                  </a:cubicBezTo>
                  <a:cubicBezTo>
                    <a:pt x="8088" y="8672"/>
                    <a:pt x="9060" y="8016"/>
                    <a:pt x="10033" y="8016"/>
                  </a:cubicBezTo>
                  <a:close/>
                  <a:moveTo>
                    <a:pt x="15161" y="9301"/>
                  </a:moveTo>
                  <a:cubicBezTo>
                    <a:pt x="15284" y="9301"/>
                    <a:pt x="15408" y="9314"/>
                    <a:pt x="15532" y="9341"/>
                  </a:cubicBezTo>
                  <a:lnTo>
                    <a:pt x="17843" y="9671"/>
                  </a:lnTo>
                  <a:cubicBezTo>
                    <a:pt x="18075" y="9707"/>
                    <a:pt x="18280" y="9858"/>
                    <a:pt x="18369" y="10081"/>
                  </a:cubicBezTo>
                  <a:cubicBezTo>
                    <a:pt x="18735" y="11000"/>
                    <a:pt x="18539" y="12285"/>
                    <a:pt x="17834" y="13596"/>
                  </a:cubicBezTo>
                  <a:cubicBezTo>
                    <a:pt x="17183" y="14800"/>
                    <a:pt x="15969" y="16201"/>
                    <a:pt x="14506" y="16504"/>
                  </a:cubicBezTo>
                  <a:cubicBezTo>
                    <a:pt x="14462" y="16513"/>
                    <a:pt x="14417" y="16522"/>
                    <a:pt x="14372" y="16522"/>
                  </a:cubicBezTo>
                  <a:cubicBezTo>
                    <a:pt x="14149" y="16522"/>
                    <a:pt x="13944" y="16406"/>
                    <a:pt x="13819" y="16219"/>
                  </a:cubicBezTo>
                  <a:lnTo>
                    <a:pt x="12499" y="14212"/>
                  </a:lnTo>
                  <a:cubicBezTo>
                    <a:pt x="12008" y="13560"/>
                    <a:pt x="12026" y="12633"/>
                    <a:pt x="12561" y="11999"/>
                  </a:cubicBezTo>
                  <a:cubicBezTo>
                    <a:pt x="12909" y="11580"/>
                    <a:pt x="13302" y="10938"/>
                    <a:pt x="13525" y="10394"/>
                  </a:cubicBezTo>
                  <a:cubicBezTo>
                    <a:pt x="13813" y="9718"/>
                    <a:pt x="14463" y="9301"/>
                    <a:pt x="15161" y="9301"/>
                  </a:cubicBezTo>
                  <a:close/>
                  <a:moveTo>
                    <a:pt x="9983" y="15398"/>
                  </a:moveTo>
                  <a:cubicBezTo>
                    <a:pt x="10313" y="15398"/>
                    <a:pt x="10572" y="15657"/>
                    <a:pt x="10572" y="15987"/>
                  </a:cubicBezTo>
                  <a:cubicBezTo>
                    <a:pt x="10572" y="16308"/>
                    <a:pt x="10313" y="16567"/>
                    <a:pt x="9983" y="16567"/>
                  </a:cubicBezTo>
                  <a:cubicBezTo>
                    <a:pt x="9662" y="16567"/>
                    <a:pt x="9403" y="16308"/>
                    <a:pt x="9403" y="15987"/>
                  </a:cubicBezTo>
                  <a:cubicBezTo>
                    <a:pt x="9403" y="15657"/>
                    <a:pt x="9662" y="15398"/>
                    <a:pt x="9983" y="15398"/>
                  </a:cubicBezTo>
                  <a:close/>
                  <a:moveTo>
                    <a:pt x="5042" y="9306"/>
                  </a:moveTo>
                  <a:cubicBezTo>
                    <a:pt x="5822" y="9306"/>
                    <a:pt x="6520" y="9815"/>
                    <a:pt x="6745" y="10581"/>
                  </a:cubicBezTo>
                  <a:cubicBezTo>
                    <a:pt x="6914" y="11143"/>
                    <a:pt x="7227" y="11830"/>
                    <a:pt x="7521" y="12285"/>
                  </a:cubicBezTo>
                  <a:cubicBezTo>
                    <a:pt x="7985" y="12981"/>
                    <a:pt x="7905" y="13899"/>
                    <a:pt x="7334" y="14488"/>
                  </a:cubicBezTo>
                  <a:lnTo>
                    <a:pt x="5799" y="16335"/>
                  </a:lnTo>
                  <a:cubicBezTo>
                    <a:pt x="5674" y="16495"/>
                    <a:pt x="5487" y="16576"/>
                    <a:pt x="5291" y="16576"/>
                  </a:cubicBezTo>
                  <a:cubicBezTo>
                    <a:pt x="5219" y="16576"/>
                    <a:pt x="5157" y="16567"/>
                    <a:pt x="5086" y="16540"/>
                  </a:cubicBezTo>
                  <a:cubicBezTo>
                    <a:pt x="3658" y="16076"/>
                    <a:pt x="2615" y="14551"/>
                    <a:pt x="2106" y="13284"/>
                  </a:cubicBezTo>
                  <a:cubicBezTo>
                    <a:pt x="1553" y="11892"/>
                    <a:pt x="1508" y="10599"/>
                    <a:pt x="1972" y="9724"/>
                  </a:cubicBezTo>
                  <a:cubicBezTo>
                    <a:pt x="2088" y="9519"/>
                    <a:pt x="2302" y="9385"/>
                    <a:pt x="2543" y="9377"/>
                  </a:cubicBezTo>
                  <a:lnTo>
                    <a:pt x="4872" y="9314"/>
                  </a:lnTo>
                  <a:cubicBezTo>
                    <a:pt x="4929" y="9309"/>
                    <a:pt x="4985" y="9306"/>
                    <a:pt x="5042" y="9306"/>
                  </a:cubicBezTo>
                  <a:close/>
                  <a:moveTo>
                    <a:pt x="9983" y="1"/>
                  </a:moveTo>
                  <a:cubicBezTo>
                    <a:pt x="4479" y="1"/>
                    <a:pt x="1" y="4479"/>
                    <a:pt x="1" y="9983"/>
                  </a:cubicBezTo>
                  <a:cubicBezTo>
                    <a:pt x="1" y="15487"/>
                    <a:pt x="4479" y="19966"/>
                    <a:pt x="9983" y="19966"/>
                  </a:cubicBezTo>
                  <a:cubicBezTo>
                    <a:pt x="15488" y="19966"/>
                    <a:pt x="19966" y="15487"/>
                    <a:pt x="19966" y="9983"/>
                  </a:cubicBezTo>
                  <a:cubicBezTo>
                    <a:pt x="19966" y="4479"/>
                    <a:pt x="15488" y="1"/>
                    <a:pt x="99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74"/>
          <p:cNvGrpSpPr/>
          <p:nvPr/>
        </p:nvGrpSpPr>
        <p:grpSpPr>
          <a:xfrm>
            <a:off x="3392029" y="3417207"/>
            <a:ext cx="526889" cy="513323"/>
            <a:chOff x="3392029" y="3493407"/>
            <a:chExt cx="526889" cy="513323"/>
          </a:xfrm>
        </p:grpSpPr>
        <p:sp>
          <p:nvSpPr>
            <p:cNvPr id="1369" name="Google Shape;1369;p74"/>
            <p:cNvSpPr/>
            <p:nvPr/>
          </p:nvSpPr>
          <p:spPr>
            <a:xfrm>
              <a:off x="3570791" y="3713239"/>
              <a:ext cx="107814" cy="104944"/>
            </a:xfrm>
            <a:custGeom>
              <a:rect b="b" l="l" r="r" t="t"/>
              <a:pathLst>
                <a:path extrusionOk="0" h="4022" w="4132">
                  <a:moveTo>
                    <a:pt x="643" y="1"/>
                  </a:moveTo>
                  <a:cubicBezTo>
                    <a:pt x="494" y="1"/>
                    <a:pt x="344" y="57"/>
                    <a:pt x="233" y="168"/>
                  </a:cubicBezTo>
                  <a:cubicBezTo>
                    <a:pt x="1" y="400"/>
                    <a:pt x="1" y="766"/>
                    <a:pt x="233" y="998"/>
                  </a:cubicBezTo>
                  <a:lnTo>
                    <a:pt x="3078" y="3844"/>
                  </a:lnTo>
                  <a:cubicBezTo>
                    <a:pt x="3194" y="3960"/>
                    <a:pt x="3346" y="4022"/>
                    <a:pt x="3489" y="4022"/>
                  </a:cubicBezTo>
                  <a:cubicBezTo>
                    <a:pt x="3640" y="4022"/>
                    <a:pt x="3792" y="3960"/>
                    <a:pt x="3908" y="3844"/>
                  </a:cubicBezTo>
                  <a:cubicBezTo>
                    <a:pt x="4131" y="3621"/>
                    <a:pt x="4131" y="3246"/>
                    <a:pt x="3908" y="3023"/>
                  </a:cubicBezTo>
                  <a:lnTo>
                    <a:pt x="1053" y="168"/>
                  </a:lnTo>
                  <a:cubicBezTo>
                    <a:pt x="942" y="57"/>
                    <a:pt x="792"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4"/>
            <p:cNvSpPr/>
            <p:nvPr/>
          </p:nvSpPr>
          <p:spPr>
            <a:xfrm>
              <a:off x="3392029" y="3869144"/>
              <a:ext cx="129210" cy="137586"/>
            </a:xfrm>
            <a:custGeom>
              <a:rect b="b" l="l" r="r" t="t"/>
              <a:pathLst>
                <a:path extrusionOk="0" h="5273" w="4952">
                  <a:moveTo>
                    <a:pt x="2463" y="1"/>
                  </a:moveTo>
                  <a:lnTo>
                    <a:pt x="643" y="1821"/>
                  </a:lnTo>
                  <a:cubicBezTo>
                    <a:pt x="161" y="2293"/>
                    <a:pt x="0" y="2989"/>
                    <a:pt x="214" y="3623"/>
                  </a:cubicBezTo>
                  <a:lnTo>
                    <a:pt x="482" y="4417"/>
                  </a:lnTo>
                  <a:cubicBezTo>
                    <a:pt x="616" y="4827"/>
                    <a:pt x="955" y="5139"/>
                    <a:pt x="1374" y="5237"/>
                  </a:cubicBezTo>
                  <a:cubicBezTo>
                    <a:pt x="1472" y="5255"/>
                    <a:pt x="1570" y="5273"/>
                    <a:pt x="1660" y="5273"/>
                  </a:cubicBezTo>
                  <a:cubicBezTo>
                    <a:pt x="1990" y="5273"/>
                    <a:pt x="2302" y="5139"/>
                    <a:pt x="2543" y="4907"/>
                  </a:cubicBezTo>
                  <a:lnTo>
                    <a:pt x="4952" y="2490"/>
                  </a:lnTo>
                  <a:lnTo>
                    <a:pt x="24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4"/>
            <p:cNvSpPr/>
            <p:nvPr/>
          </p:nvSpPr>
          <p:spPr>
            <a:xfrm>
              <a:off x="3477692" y="3765321"/>
              <a:ext cx="147136" cy="147370"/>
            </a:xfrm>
            <a:custGeom>
              <a:rect b="b" l="l" r="r" t="t"/>
              <a:pathLst>
                <a:path extrusionOk="0" h="5648" w="5639">
                  <a:moveTo>
                    <a:pt x="3149" y="1"/>
                  </a:moveTo>
                  <a:lnTo>
                    <a:pt x="0" y="3150"/>
                  </a:lnTo>
                  <a:lnTo>
                    <a:pt x="2498" y="5648"/>
                  </a:lnTo>
                  <a:lnTo>
                    <a:pt x="5638" y="2499"/>
                  </a:lnTo>
                  <a:lnTo>
                    <a:pt x="3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4"/>
            <p:cNvSpPr/>
            <p:nvPr/>
          </p:nvSpPr>
          <p:spPr>
            <a:xfrm>
              <a:off x="3598736" y="3493407"/>
              <a:ext cx="320181" cy="344134"/>
            </a:xfrm>
            <a:custGeom>
              <a:rect b="b" l="l" r="r" t="t"/>
              <a:pathLst>
                <a:path extrusionOk="0" h="13189" w="12271">
                  <a:moveTo>
                    <a:pt x="2938" y="1"/>
                  </a:moveTo>
                  <a:cubicBezTo>
                    <a:pt x="2849" y="1"/>
                    <a:pt x="2760" y="21"/>
                    <a:pt x="2677" y="65"/>
                  </a:cubicBezTo>
                  <a:lnTo>
                    <a:pt x="428" y="1198"/>
                  </a:lnTo>
                  <a:cubicBezTo>
                    <a:pt x="81" y="1367"/>
                    <a:pt x="0" y="1867"/>
                    <a:pt x="277" y="2134"/>
                  </a:cubicBezTo>
                  <a:lnTo>
                    <a:pt x="3399" y="5248"/>
                  </a:lnTo>
                  <a:lnTo>
                    <a:pt x="2115" y="6532"/>
                  </a:lnTo>
                  <a:cubicBezTo>
                    <a:pt x="1891" y="6764"/>
                    <a:pt x="1891" y="7130"/>
                    <a:pt x="2115" y="7362"/>
                  </a:cubicBezTo>
                  <a:lnTo>
                    <a:pt x="2685" y="7924"/>
                  </a:lnTo>
                  <a:lnTo>
                    <a:pt x="1829" y="8780"/>
                  </a:lnTo>
                  <a:lnTo>
                    <a:pt x="2650" y="9601"/>
                  </a:lnTo>
                  <a:lnTo>
                    <a:pt x="3506" y="8754"/>
                  </a:lnTo>
                  <a:lnTo>
                    <a:pt x="4095" y="9334"/>
                  </a:lnTo>
                  <a:cubicBezTo>
                    <a:pt x="4207" y="9450"/>
                    <a:pt x="4356" y="9508"/>
                    <a:pt x="4506" y="9508"/>
                  </a:cubicBezTo>
                  <a:cubicBezTo>
                    <a:pt x="4657" y="9508"/>
                    <a:pt x="4809" y="9450"/>
                    <a:pt x="4925" y="9334"/>
                  </a:cubicBezTo>
                  <a:lnTo>
                    <a:pt x="6200" y="8058"/>
                  </a:lnTo>
                  <a:lnTo>
                    <a:pt x="11160" y="13018"/>
                  </a:lnTo>
                  <a:cubicBezTo>
                    <a:pt x="11275" y="13137"/>
                    <a:pt x="11415" y="13189"/>
                    <a:pt x="11555" y="13189"/>
                  </a:cubicBezTo>
                  <a:cubicBezTo>
                    <a:pt x="11916" y="13189"/>
                    <a:pt x="12270" y="12844"/>
                    <a:pt x="12142" y="12438"/>
                  </a:cubicBezTo>
                  <a:lnTo>
                    <a:pt x="10777" y="7701"/>
                  </a:lnTo>
                  <a:cubicBezTo>
                    <a:pt x="10750" y="7603"/>
                    <a:pt x="10697" y="7523"/>
                    <a:pt x="10625" y="7451"/>
                  </a:cubicBezTo>
                  <a:lnTo>
                    <a:pt x="7574" y="4400"/>
                  </a:lnTo>
                  <a:lnTo>
                    <a:pt x="7806" y="4159"/>
                  </a:lnTo>
                  <a:cubicBezTo>
                    <a:pt x="8038" y="3936"/>
                    <a:pt x="8038" y="3562"/>
                    <a:pt x="7806" y="3339"/>
                  </a:cubicBezTo>
                  <a:cubicBezTo>
                    <a:pt x="7695" y="3223"/>
                    <a:pt x="7545" y="3165"/>
                    <a:pt x="7395" y="3165"/>
                  </a:cubicBezTo>
                  <a:cubicBezTo>
                    <a:pt x="7244" y="3165"/>
                    <a:pt x="7092" y="3223"/>
                    <a:pt x="6976" y="3339"/>
                  </a:cubicBezTo>
                  <a:lnTo>
                    <a:pt x="6745" y="3571"/>
                  </a:lnTo>
                  <a:lnTo>
                    <a:pt x="3346" y="172"/>
                  </a:lnTo>
                  <a:cubicBezTo>
                    <a:pt x="3234" y="60"/>
                    <a:pt x="3087" y="1"/>
                    <a:pt x="29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74"/>
          <p:cNvGrpSpPr/>
          <p:nvPr/>
        </p:nvGrpSpPr>
        <p:grpSpPr>
          <a:xfrm>
            <a:off x="4105486" y="3413528"/>
            <a:ext cx="323103" cy="520731"/>
            <a:chOff x="4105486" y="3489728"/>
            <a:chExt cx="323103" cy="520731"/>
          </a:xfrm>
        </p:grpSpPr>
        <p:sp>
          <p:nvSpPr>
            <p:cNvPr id="1374" name="Google Shape;1374;p74"/>
            <p:cNvSpPr/>
            <p:nvPr/>
          </p:nvSpPr>
          <p:spPr>
            <a:xfrm>
              <a:off x="4105486" y="3715509"/>
              <a:ext cx="323103" cy="294950"/>
            </a:xfrm>
            <a:custGeom>
              <a:rect b="b" l="l" r="r" t="t"/>
              <a:pathLst>
                <a:path extrusionOk="0" h="11304" w="12383">
                  <a:moveTo>
                    <a:pt x="6190" y="2736"/>
                  </a:moveTo>
                  <a:cubicBezTo>
                    <a:pt x="6511" y="2736"/>
                    <a:pt x="6780" y="3000"/>
                    <a:pt x="6780" y="3319"/>
                  </a:cubicBezTo>
                  <a:lnTo>
                    <a:pt x="6780" y="4015"/>
                  </a:lnTo>
                  <a:cubicBezTo>
                    <a:pt x="6780" y="4338"/>
                    <a:pt x="6519" y="4600"/>
                    <a:pt x="6203" y="4600"/>
                  </a:cubicBezTo>
                  <a:cubicBezTo>
                    <a:pt x="6179" y="4600"/>
                    <a:pt x="6154" y="4598"/>
                    <a:pt x="6129" y="4595"/>
                  </a:cubicBezTo>
                  <a:cubicBezTo>
                    <a:pt x="5826" y="4568"/>
                    <a:pt x="5603" y="4301"/>
                    <a:pt x="5603" y="3997"/>
                  </a:cubicBezTo>
                  <a:lnTo>
                    <a:pt x="5603" y="3337"/>
                  </a:lnTo>
                  <a:cubicBezTo>
                    <a:pt x="5603" y="3043"/>
                    <a:pt x="5826" y="2775"/>
                    <a:pt x="6129" y="2740"/>
                  </a:cubicBezTo>
                  <a:cubicBezTo>
                    <a:pt x="6149" y="2738"/>
                    <a:pt x="6170" y="2736"/>
                    <a:pt x="6190" y="2736"/>
                  </a:cubicBezTo>
                  <a:close/>
                  <a:moveTo>
                    <a:pt x="6192" y="5728"/>
                  </a:moveTo>
                  <a:cubicBezTo>
                    <a:pt x="6504" y="5728"/>
                    <a:pt x="6763" y="5987"/>
                    <a:pt x="6763" y="6299"/>
                  </a:cubicBezTo>
                  <a:cubicBezTo>
                    <a:pt x="6763" y="6620"/>
                    <a:pt x="6504" y="6870"/>
                    <a:pt x="6192" y="6870"/>
                  </a:cubicBezTo>
                  <a:cubicBezTo>
                    <a:pt x="5879" y="6870"/>
                    <a:pt x="5621" y="6620"/>
                    <a:pt x="5621" y="6299"/>
                  </a:cubicBezTo>
                  <a:cubicBezTo>
                    <a:pt x="5621" y="5987"/>
                    <a:pt x="5879" y="5728"/>
                    <a:pt x="6192" y="5728"/>
                  </a:cubicBezTo>
                  <a:close/>
                  <a:moveTo>
                    <a:pt x="4474" y="7240"/>
                  </a:moveTo>
                  <a:cubicBezTo>
                    <a:pt x="4624" y="7240"/>
                    <a:pt x="4773" y="7298"/>
                    <a:pt x="4889" y="7414"/>
                  </a:cubicBezTo>
                  <a:cubicBezTo>
                    <a:pt x="5112" y="7637"/>
                    <a:pt x="5112" y="8012"/>
                    <a:pt x="4889" y="8235"/>
                  </a:cubicBezTo>
                  <a:lnTo>
                    <a:pt x="4381" y="8743"/>
                  </a:lnTo>
                  <a:cubicBezTo>
                    <a:pt x="4274" y="8859"/>
                    <a:pt x="4122" y="8913"/>
                    <a:pt x="3970" y="8913"/>
                  </a:cubicBezTo>
                  <a:cubicBezTo>
                    <a:pt x="3819" y="8913"/>
                    <a:pt x="3667" y="8859"/>
                    <a:pt x="3560" y="8743"/>
                  </a:cubicBezTo>
                  <a:cubicBezTo>
                    <a:pt x="3328" y="8511"/>
                    <a:pt x="3328" y="8146"/>
                    <a:pt x="3560" y="7914"/>
                  </a:cubicBezTo>
                  <a:lnTo>
                    <a:pt x="4059" y="7414"/>
                  </a:lnTo>
                  <a:cubicBezTo>
                    <a:pt x="4175" y="7298"/>
                    <a:pt x="4325" y="7240"/>
                    <a:pt x="4474" y="7240"/>
                  </a:cubicBezTo>
                  <a:close/>
                  <a:moveTo>
                    <a:pt x="7906" y="7240"/>
                  </a:moveTo>
                  <a:cubicBezTo>
                    <a:pt x="8056" y="7240"/>
                    <a:pt x="8208" y="7298"/>
                    <a:pt x="8324" y="7414"/>
                  </a:cubicBezTo>
                  <a:lnTo>
                    <a:pt x="8823" y="7914"/>
                  </a:lnTo>
                  <a:cubicBezTo>
                    <a:pt x="9055" y="8146"/>
                    <a:pt x="9055" y="8511"/>
                    <a:pt x="8823" y="8743"/>
                  </a:cubicBezTo>
                  <a:cubicBezTo>
                    <a:pt x="8707" y="8859"/>
                    <a:pt x="8565" y="8913"/>
                    <a:pt x="8413" y="8913"/>
                  </a:cubicBezTo>
                  <a:cubicBezTo>
                    <a:pt x="8261" y="8913"/>
                    <a:pt x="8110" y="8859"/>
                    <a:pt x="7994" y="8743"/>
                  </a:cubicBezTo>
                  <a:lnTo>
                    <a:pt x="7494" y="8235"/>
                  </a:lnTo>
                  <a:cubicBezTo>
                    <a:pt x="7262" y="8012"/>
                    <a:pt x="7262" y="7637"/>
                    <a:pt x="7494" y="7414"/>
                  </a:cubicBezTo>
                  <a:cubicBezTo>
                    <a:pt x="7606" y="7298"/>
                    <a:pt x="7755" y="7240"/>
                    <a:pt x="7906" y="7240"/>
                  </a:cubicBezTo>
                  <a:close/>
                  <a:moveTo>
                    <a:pt x="4238" y="1"/>
                  </a:moveTo>
                  <a:lnTo>
                    <a:pt x="4238" y="1107"/>
                  </a:lnTo>
                  <a:cubicBezTo>
                    <a:pt x="3703" y="1767"/>
                    <a:pt x="1731" y="3819"/>
                    <a:pt x="1187" y="4988"/>
                  </a:cubicBezTo>
                  <a:cubicBezTo>
                    <a:pt x="857" y="5701"/>
                    <a:pt x="366" y="7726"/>
                    <a:pt x="277" y="8101"/>
                  </a:cubicBezTo>
                  <a:cubicBezTo>
                    <a:pt x="0" y="8824"/>
                    <a:pt x="98" y="9627"/>
                    <a:pt x="527" y="10269"/>
                  </a:cubicBezTo>
                  <a:cubicBezTo>
                    <a:pt x="973" y="10920"/>
                    <a:pt x="1704" y="11304"/>
                    <a:pt x="2498" y="11304"/>
                  </a:cubicBezTo>
                  <a:lnTo>
                    <a:pt x="9885" y="11304"/>
                  </a:lnTo>
                  <a:cubicBezTo>
                    <a:pt x="10679" y="11304"/>
                    <a:pt x="11410" y="10920"/>
                    <a:pt x="11856" y="10269"/>
                  </a:cubicBezTo>
                  <a:cubicBezTo>
                    <a:pt x="12285" y="9627"/>
                    <a:pt x="12383" y="8824"/>
                    <a:pt x="12106" y="8101"/>
                  </a:cubicBezTo>
                  <a:cubicBezTo>
                    <a:pt x="12017" y="7718"/>
                    <a:pt x="11535" y="5701"/>
                    <a:pt x="11196" y="4988"/>
                  </a:cubicBezTo>
                  <a:cubicBezTo>
                    <a:pt x="10661" y="3819"/>
                    <a:pt x="8681" y="1767"/>
                    <a:pt x="8145" y="1107"/>
                  </a:cubicBezTo>
                  <a:lnTo>
                    <a:pt x="81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4"/>
            <p:cNvSpPr/>
            <p:nvPr/>
          </p:nvSpPr>
          <p:spPr>
            <a:xfrm>
              <a:off x="4192766" y="3654296"/>
              <a:ext cx="148310" cy="30528"/>
            </a:xfrm>
            <a:custGeom>
              <a:rect b="b" l="l" r="r" t="t"/>
              <a:pathLst>
                <a:path extrusionOk="0" h="1170" w="5684">
                  <a:moveTo>
                    <a:pt x="643" y="1"/>
                  </a:moveTo>
                  <a:cubicBezTo>
                    <a:pt x="340" y="1"/>
                    <a:pt x="81" y="224"/>
                    <a:pt x="45" y="518"/>
                  </a:cubicBezTo>
                  <a:cubicBezTo>
                    <a:pt x="1" y="875"/>
                    <a:pt x="277" y="1169"/>
                    <a:pt x="625" y="1169"/>
                  </a:cubicBezTo>
                  <a:lnTo>
                    <a:pt x="5068" y="1169"/>
                  </a:lnTo>
                  <a:cubicBezTo>
                    <a:pt x="5407" y="1169"/>
                    <a:pt x="5683" y="875"/>
                    <a:pt x="5648" y="518"/>
                  </a:cubicBezTo>
                  <a:cubicBezTo>
                    <a:pt x="5612" y="224"/>
                    <a:pt x="5353" y="1"/>
                    <a:pt x="50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4"/>
            <p:cNvSpPr/>
            <p:nvPr/>
          </p:nvSpPr>
          <p:spPr>
            <a:xfrm>
              <a:off x="4165317" y="3489728"/>
              <a:ext cx="219516" cy="134089"/>
            </a:xfrm>
            <a:custGeom>
              <a:rect b="b" l="l" r="r" t="t"/>
              <a:pathLst>
                <a:path extrusionOk="0" h="5139" w="8413">
                  <a:moveTo>
                    <a:pt x="3613" y="0"/>
                  </a:moveTo>
                  <a:cubicBezTo>
                    <a:pt x="2650" y="0"/>
                    <a:pt x="1829" y="384"/>
                    <a:pt x="1436" y="982"/>
                  </a:cubicBezTo>
                  <a:cubicBezTo>
                    <a:pt x="1231" y="1000"/>
                    <a:pt x="981" y="1035"/>
                    <a:pt x="741" y="1151"/>
                  </a:cubicBezTo>
                  <a:cubicBezTo>
                    <a:pt x="268" y="1374"/>
                    <a:pt x="0" y="1811"/>
                    <a:pt x="0" y="2391"/>
                  </a:cubicBezTo>
                  <a:cubicBezTo>
                    <a:pt x="0" y="2980"/>
                    <a:pt x="268" y="3417"/>
                    <a:pt x="749" y="3640"/>
                  </a:cubicBezTo>
                  <a:cubicBezTo>
                    <a:pt x="999" y="3765"/>
                    <a:pt x="1276" y="3801"/>
                    <a:pt x="1481" y="3810"/>
                  </a:cubicBezTo>
                  <a:cubicBezTo>
                    <a:pt x="1650" y="4042"/>
                    <a:pt x="1882" y="4238"/>
                    <a:pt x="2168" y="4399"/>
                  </a:cubicBezTo>
                  <a:cubicBezTo>
                    <a:pt x="2132" y="4639"/>
                    <a:pt x="2114" y="4889"/>
                    <a:pt x="2105" y="5139"/>
                  </a:cubicBezTo>
                  <a:lnTo>
                    <a:pt x="5611" y="5139"/>
                  </a:lnTo>
                  <a:cubicBezTo>
                    <a:pt x="5611" y="4818"/>
                    <a:pt x="5576" y="4506"/>
                    <a:pt x="5522" y="4202"/>
                  </a:cubicBezTo>
                  <a:lnTo>
                    <a:pt x="5522" y="4202"/>
                  </a:lnTo>
                  <a:cubicBezTo>
                    <a:pt x="5799" y="4283"/>
                    <a:pt x="6093" y="4318"/>
                    <a:pt x="6396" y="4318"/>
                  </a:cubicBezTo>
                  <a:cubicBezTo>
                    <a:pt x="7886" y="4318"/>
                    <a:pt x="8413" y="3390"/>
                    <a:pt x="8413" y="2596"/>
                  </a:cubicBezTo>
                  <a:cubicBezTo>
                    <a:pt x="8413" y="1794"/>
                    <a:pt x="7886" y="866"/>
                    <a:pt x="6396" y="866"/>
                  </a:cubicBezTo>
                  <a:cubicBezTo>
                    <a:pt x="6173" y="866"/>
                    <a:pt x="5959" y="884"/>
                    <a:pt x="5754" y="928"/>
                  </a:cubicBezTo>
                  <a:cubicBezTo>
                    <a:pt x="5353" y="366"/>
                    <a:pt x="4550" y="0"/>
                    <a:pt x="36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74"/>
          <p:cNvGrpSpPr/>
          <p:nvPr/>
        </p:nvGrpSpPr>
        <p:grpSpPr>
          <a:xfrm>
            <a:off x="4720468" y="3413528"/>
            <a:ext cx="315905" cy="520630"/>
            <a:chOff x="4720468" y="3489728"/>
            <a:chExt cx="315905" cy="520630"/>
          </a:xfrm>
        </p:grpSpPr>
        <p:sp>
          <p:nvSpPr>
            <p:cNvPr id="1378" name="Google Shape;1378;p74"/>
            <p:cNvSpPr/>
            <p:nvPr/>
          </p:nvSpPr>
          <p:spPr>
            <a:xfrm>
              <a:off x="4745387" y="3826769"/>
              <a:ext cx="40756" cy="57299"/>
            </a:xfrm>
            <a:custGeom>
              <a:rect b="b" l="l" r="r" t="t"/>
              <a:pathLst>
                <a:path extrusionOk="0" h="2196" w="1562">
                  <a:moveTo>
                    <a:pt x="766" y="1"/>
                  </a:moveTo>
                  <a:cubicBezTo>
                    <a:pt x="761" y="1"/>
                    <a:pt x="755" y="1"/>
                    <a:pt x="750" y="1"/>
                  </a:cubicBezTo>
                  <a:cubicBezTo>
                    <a:pt x="330" y="19"/>
                    <a:pt x="0" y="376"/>
                    <a:pt x="0" y="804"/>
                  </a:cubicBezTo>
                  <a:lnTo>
                    <a:pt x="0" y="2196"/>
                  </a:lnTo>
                  <a:lnTo>
                    <a:pt x="1561" y="2196"/>
                  </a:lnTo>
                  <a:lnTo>
                    <a:pt x="1561" y="786"/>
                  </a:lnTo>
                  <a:cubicBezTo>
                    <a:pt x="1561" y="354"/>
                    <a:pt x="1205" y="1"/>
                    <a:pt x="7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4"/>
            <p:cNvSpPr/>
            <p:nvPr/>
          </p:nvSpPr>
          <p:spPr>
            <a:xfrm>
              <a:off x="4972343" y="3826769"/>
              <a:ext cx="40756" cy="57299"/>
            </a:xfrm>
            <a:custGeom>
              <a:rect b="b" l="l" r="r" t="t"/>
              <a:pathLst>
                <a:path extrusionOk="0" h="2196" w="1562">
                  <a:moveTo>
                    <a:pt x="766" y="1"/>
                  </a:moveTo>
                  <a:cubicBezTo>
                    <a:pt x="761" y="1"/>
                    <a:pt x="755" y="1"/>
                    <a:pt x="750" y="1"/>
                  </a:cubicBezTo>
                  <a:cubicBezTo>
                    <a:pt x="330" y="19"/>
                    <a:pt x="0" y="376"/>
                    <a:pt x="0" y="804"/>
                  </a:cubicBezTo>
                  <a:lnTo>
                    <a:pt x="0" y="2196"/>
                  </a:lnTo>
                  <a:lnTo>
                    <a:pt x="1562" y="2196"/>
                  </a:lnTo>
                  <a:lnTo>
                    <a:pt x="1562" y="786"/>
                  </a:lnTo>
                  <a:cubicBezTo>
                    <a:pt x="1562" y="354"/>
                    <a:pt x="1205" y="1"/>
                    <a:pt x="7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4"/>
            <p:cNvSpPr/>
            <p:nvPr/>
          </p:nvSpPr>
          <p:spPr>
            <a:xfrm>
              <a:off x="4722791" y="3924774"/>
              <a:ext cx="85009" cy="85583"/>
            </a:xfrm>
            <a:custGeom>
              <a:rect b="b" l="l" r="r" t="t"/>
              <a:pathLst>
                <a:path extrusionOk="0" h="3280" w="3258">
                  <a:moveTo>
                    <a:pt x="536" y="1"/>
                  </a:moveTo>
                  <a:cubicBezTo>
                    <a:pt x="215" y="1"/>
                    <a:pt x="1" y="331"/>
                    <a:pt x="135" y="625"/>
                  </a:cubicBezTo>
                  <a:lnTo>
                    <a:pt x="1232" y="3025"/>
                  </a:lnTo>
                  <a:cubicBezTo>
                    <a:pt x="1312" y="3195"/>
                    <a:pt x="1473" y="3279"/>
                    <a:pt x="1632" y="3279"/>
                  </a:cubicBezTo>
                  <a:cubicBezTo>
                    <a:pt x="1792" y="3279"/>
                    <a:pt x="1950" y="3195"/>
                    <a:pt x="2026" y="3025"/>
                  </a:cubicBezTo>
                  <a:lnTo>
                    <a:pt x="3132" y="625"/>
                  </a:lnTo>
                  <a:cubicBezTo>
                    <a:pt x="3257" y="331"/>
                    <a:pt x="3052" y="1"/>
                    <a:pt x="2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4"/>
            <p:cNvSpPr/>
            <p:nvPr/>
          </p:nvSpPr>
          <p:spPr>
            <a:xfrm>
              <a:off x="4949746" y="3924774"/>
              <a:ext cx="85244" cy="85583"/>
            </a:xfrm>
            <a:custGeom>
              <a:rect b="b" l="l" r="r" t="t"/>
              <a:pathLst>
                <a:path extrusionOk="0" h="3280" w="3267">
                  <a:moveTo>
                    <a:pt x="536" y="1"/>
                  </a:moveTo>
                  <a:cubicBezTo>
                    <a:pt x="215" y="1"/>
                    <a:pt x="1" y="331"/>
                    <a:pt x="135" y="625"/>
                  </a:cubicBezTo>
                  <a:lnTo>
                    <a:pt x="1232" y="3025"/>
                  </a:lnTo>
                  <a:cubicBezTo>
                    <a:pt x="1312" y="3195"/>
                    <a:pt x="1473" y="3279"/>
                    <a:pt x="1634" y="3279"/>
                  </a:cubicBezTo>
                  <a:cubicBezTo>
                    <a:pt x="1794" y="3279"/>
                    <a:pt x="1955" y="3195"/>
                    <a:pt x="2035" y="3025"/>
                  </a:cubicBezTo>
                  <a:lnTo>
                    <a:pt x="3132" y="625"/>
                  </a:lnTo>
                  <a:cubicBezTo>
                    <a:pt x="3266" y="331"/>
                    <a:pt x="3052" y="1"/>
                    <a:pt x="2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4"/>
            <p:cNvSpPr/>
            <p:nvPr/>
          </p:nvSpPr>
          <p:spPr>
            <a:xfrm>
              <a:off x="4893203" y="3805608"/>
              <a:ext cx="261" cy="26"/>
            </a:xfrm>
            <a:custGeom>
              <a:rect b="b" l="l" r="r" t="t"/>
              <a:pathLst>
                <a:path extrusionOk="0" h="1" w="10">
                  <a:moveTo>
                    <a:pt x="0" y="0"/>
                  </a:moveTo>
                  <a:cubicBezTo>
                    <a:pt x="9" y="0"/>
                    <a:pt x="9" y="0"/>
                    <a:pt x="9" y="0"/>
                  </a:cubicBezTo>
                  <a:cubicBezTo>
                    <a:pt x="9"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4"/>
            <p:cNvSpPr/>
            <p:nvPr/>
          </p:nvSpPr>
          <p:spPr>
            <a:xfrm>
              <a:off x="4963497" y="3546532"/>
              <a:ext cx="72642" cy="85218"/>
            </a:xfrm>
            <a:custGeom>
              <a:rect b="b" l="l" r="r" t="t"/>
              <a:pathLst>
                <a:path extrusionOk="0" h="3266" w="2784">
                  <a:moveTo>
                    <a:pt x="1419" y="0"/>
                  </a:moveTo>
                  <a:lnTo>
                    <a:pt x="0" y="1419"/>
                  </a:lnTo>
                  <a:cubicBezTo>
                    <a:pt x="411" y="1963"/>
                    <a:pt x="669" y="2596"/>
                    <a:pt x="768" y="3265"/>
                  </a:cubicBezTo>
                  <a:lnTo>
                    <a:pt x="2784" y="3265"/>
                  </a:lnTo>
                  <a:cubicBezTo>
                    <a:pt x="2668" y="2034"/>
                    <a:pt x="2177" y="901"/>
                    <a:pt x="1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4"/>
            <p:cNvSpPr/>
            <p:nvPr/>
          </p:nvSpPr>
          <p:spPr>
            <a:xfrm>
              <a:off x="4893881" y="3732731"/>
              <a:ext cx="85688" cy="72902"/>
            </a:xfrm>
            <a:custGeom>
              <a:rect b="b" l="l" r="r" t="t"/>
              <a:pathLst>
                <a:path extrusionOk="0" h="2794" w="3284">
                  <a:moveTo>
                    <a:pt x="1865" y="1"/>
                  </a:moveTo>
                  <a:cubicBezTo>
                    <a:pt x="1312" y="411"/>
                    <a:pt x="679" y="679"/>
                    <a:pt x="1" y="777"/>
                  </a:cubicBezTo>
                  <a:lnTo>
                    <a:pt x="1" y="2793"/>
                  </a:lnTo>
                  <a:cubicBezTo>
                    <a:pt x="1241" y="2668"/>
                    <a:pt x="2374" y="2178"/>
                    <a:pt x="3284" y="1419"/>
                  </a:cubicBezTo>
                  <a:lnTo>
                    <a:pt x="18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4"/>
            <p:cNvSpPr/>
            <p:nvPr/>
          </p:nvSpPr>
          <p:spPr>
            <a:xfrm>
              <a:off x="4720468" y="3546532"/>
              <a:ext cx="72902" cy="85218"/>
            </a:xfrm>
            <a:custGeom>
              <a:rect b="b" l="l" r="r" t="t"/>
              <a:pathLst>
                <a:path extrusionOk="0" h="3266" w="2794">
                  <a:moveTo>
                    <a:pt x="1366" y="0"/>
                  </a:moveTo>
                  <a:cubicBezTo>
                    <a:pt x="616" y="901"/>
                    <a:pt x="126" y="2016"/>
                    <a:pt x="1" y="3247"/>
                  </a:cubicBezTo>
                  <a:cubicBezTo>
                    <a:pt x="1" y="3256"/>
                    <a:pt x="1" y="3265"/>
                    <a:pt x="1" y="3265"/>
                  </a:cubicBezTo>
                  <a:lnTo>
                    <a:pt x="2017" y="3265"/>
                  </a:lnTo>
                  <a:cubicBezTo>
                    <a:pt x="2124" y="2587"/>
                    <a:pt x="2392" y="1954"/>
                    <a:pt x="2793" y="1419"/>
                  </a:cubicBezTo>
                  <a:lnTo>
                    <a:pt x="13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4"/>
            <p:cNvSpPr/>
            <p:nvPr/>
          </p:nvSpPr>
          <p:spPr>
            <a:xfrm>
              <a:off x="4895056" y="3489963"/>
              <a:ext cx="83600" cy="72172"/>
            </a:xfrm>
            <a:custGeom>
              <a:rect b="b" l="l" r="r" t="t"/>
              <a:pathLst>
                <a:path extrusionOk="0" h="2766" w="3204">
                  <a:moveTo>
                    <a:pt x="1" y="0"/>
                  </a:moveTo>
                  <a:lnTo>
                    <a:pt x="1" y="2017"/>
                  </a:lnTo>
                  <a:cubicBezTo>
                    <a:pt x="643" y="2124"/>
                    <a:pt x="1249" y="2373"/>
                    <a:pt x="1776" y="2766"/>
                  </a:cubicBezTo>
                  <a:lnTo>
                    <a:pt x="3203" y="1347"/>
                  </a:lnTo>
                  <a:cubicBezTo>
                    <a:pt x="2311" y="607"/>
                    <a:pt x="1205" y="12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4"/>
            <p:cNvSpPr/>
            <p:nvPr/>
          </p:nvSpPr>
          <p:spPr>
            <a:xfrm>
              <a:off x="4778212" y="3489728"/>
              <a:ext cx="85218" cy="72407"/>
            </a:xfrm>
            <a:custGeom>
              <a:rect b="b" l="l" r="r" t="t"/>
              <a:pathLst>
                <a:path extrusionOk="0" h="2775" w="3266">
                  <a:moveTo>
                    <a:pt x="3265" y="0"/>
                  </a:moveTo>
                  <a:cubicBezTo>
                    <a:pt x="2034" y="116"/>
                    <a:pt x="901" y="607"/>
                    <a:pt x="0" y="1356"/>
                  </a:cubicBezTo>
                  <a:lnTo>
                    <a:pt x="1419" y="2775"/>
                  </a:lnTo>
                  <a:cubicBezTo>
                    <a:pt x="1954" y="2382"/>
                    <a:pt x="2578" y="2115"/>
                    <a:pt x="3265" y="2017"/>
                  </a:cubicBezTo>
                  <a:lnTo>
                    <a:pt x="3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4"/>
            <p:cNvSpPr/>
            <p:nvPr/>
          </p:nvSpPr>
          <p:spPr>
            <a:xfrm>
              <a:off x="4720468" y="3662202"/>
              <a:ext cx="72433" cy="85923"/>
            </a:xfrm>
            <a:custGeom>
              <a:rect b="b" l="l" r="r" t="t"/>
              <a:pathLst>
                <a:path extrusionOk="0" h="3293" w="2776">
                  <a:moveTo>
                    <a:pt x="1" y="1"/>
                  </a:moveTo>
                  <a:cubicBezTo>
                    <a:pt x="117" y="1241"/>
                    <a:pt x="607" y="2374"/>
                    <a:pt x="1357" y="3293"/>
                  </a:cubicBezTo>
                  <a:lnTo>
                    <a:pt x="2775" y="1865"/>
                  </a:lnTo>
                  <a:cubicBezTo>
                    <a:pt x="2383" y="1330"/>
                    <a:pt x="2115" y="697"/>
                    <a:pt x="20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4"/>
            <p:cNvSpPr/>
            <p:nvPr/>
          </p:nvSpPr>
          <p:spPr>
            <a:xfrm>
              <a:off x="4777742" y="3732731"/>
              <a:ext cx="85688" cy="72902"/>
            </a:xfrm>
            <a:custGeom>
              <a:rect b="b" l="l" r="r" t="t"/>
              <a:pathLst>
                <a:path extrusionOk="0" h="2794" w="3284">
                  <a:moveTo>
                    <a:pt x="1428" y="1"/>
                  </a:moveTo>
                  <a:lnTo>
                    <a:pt x="0" y="1419"/>
                  </a:lnTo>
                  <a:cubicBezTo>
                    <a:pt x="910" y="2178"/>
                    <a:pt x="2043" y="2668"/>
                    <a:pt x="3283" y="2793"/>
                  </a:cubicBezTo>
                  <a:lnTo>
                    <a:pt x="3283" y="768"/>
                  </a:lnTo>
                  <a:cubicBezTo>
                    <a:pt x="2596" y="670"/>
                    <a:pt x="1954" y="402"/>
                    <a:pt x="14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4"/>
            <p:cNvSpPr/>
            <p:nvPr/>
          </p:nvSpPr>
          <p:spPr>
            <a:xfrm>
              <a:off x="4999818" y="3545593"/>
              <a:ext cx="470" cy="731"/>
            </a:xfrm>
            <a:custGeom>
              <a:rect b="b" l="l" r="r" t="t"/>
              <a:pathLst>
                <a:path extrusionOk="0" h="28" w="18">
                  <a:moveTo>
                    <a:pt x="0" y="1"/>
                  </a:moveTo>
                  <a:cubicBezTo>
                    <a:pt x="0" y="9"/>
                    <a:pt x="9" y="18"/>
                    <a:pt x="18" y="27"/>
                  </a:cubicBezTo>
                  <a:cubicBezTo>
                    <a:pt x="9" y="18"/>
                    <a:pt x="9" y="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4"/>
            <p:cNvSpPr/>
            <p:nvPr/>
          </p:nvSpPr>
          <p:spPr>
            <a:xfrm>
              <a:off x="4756555" y="3545828"/>
              <a:ext cx="261" cy="496"/>
            </a:xfrm>
            <a:custGeom>
              <a:rect b="b" l="l" r="r" t="t"/>
              <a:pathLst>
                <a:path extrusionOk="0" h="19" w="10">
                  <a:moveTo>
                    <a:pt x="9" y="0"/>
                  </a:moveTo>
                  <a:cubicBezTo>
                    <a:pt x="1" y="9"/>
                    <a:pt x="1" y="9"/>
                    <a:pt x="1" y="18"/>
                  </a:cubicBezTo>
                  <a:cubicBezTo>
                    <a:pt x="1" y="9"/>
                    <a:pt x="9" y="1"/>
                    <a:pt x="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4"/>
            <p:cNvSpPr/>
            <p:nvPr/>
          </p:nvSpPr>
          <p:spPr>
            <a:xfrm>
              <a:off x="4963732" y="3662202"/>
              <a:ext cx="72642" cy="85688"/>
            </a:xfrm>
            <a:custGeom>
              <a:rect b="b" l="l" r="r" t="t"/>
              <a:pathLst>
                <a:path extrusionOk="0" h="3284" w="2784">
                  <a:moveTo>
                    <a:pt x="767" y="1"/>
                  </a:moveTo>
                  <a:cubicBezTo>
                    <a:pt x="669" y="679"/>
                    <a:pt x="411" y="1312"/>
                    <a:pt x="0" y="1865"/>
                  </a:cubicBezTo>
                  <a:lnTo>
                    <a:pt x="1428" y="3284"/>
                  </a:lnTo>
                  <a:cubicBezTo>
                    <a:pt x="2177" y="2374"/>
                    <a:pt x="2668" y="1241"/>
                    <a:pt x="27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4"/>
            <p:cNvSpPr/>
            <p:nvPr/>
          </p:nvSpPr>
          <p:spPr>
            <a:xfrm>
              <a:off x="4755850" y="3748334"/>
              <a:ext cx="496" cy="496"/>
            </a:xfrm>
            <a:custGeom>
              <a:rect b="b" l="l" r="r" t="t"/>
              <a:pathLst>
                <a:path extrusionOk="0" h="19" w="19">
                  <a:moveTo>
                    <a:pt x="1" y="1"/>
                  </a:moveTo>
                  <a:lnTo>
                    <a:pt x="1" y="1"/>
                  </a:lnTo>
                  <a:cubicBezTo>
                    <a:pt x="1" y="1"/>
                    <a:pt x="10" y="10"/>
                    <a:pt x="10" y="19"/>
                  </a:cubicBezTo>
                  <a:lnTo>
                    <a:pt x="19" y="19"/>
                  </a:lnTo>
                  <a:cubicBezTo>
                    <a:pt x="10" y="10"/>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4"/>
            <p:cNvSpPr/>
            <p:nvPr/>
          </p:nvSpPr>
          <p:spPr>
            <a:xfrm>
              <a:off x="4797521" y="3566780"/>
              <a:ext cx="161800" cy="161800"/>
            </a:xfrm>
            <a:custGeom>
              <a:rect b="b" l="l" r="r" t="t"/>
              <a:pathLst>
                <a:path extrusionOk="0" h="6201" w="6201">
                  <a:moveTo>
                    <a:pt x="3147" y="1623"/>
                  </a:moveTo>
                  <a:cubicBezTo>
                    <a:pt x="3313" y="1623"/>
                    <a:pt x="3470" y="1686"/>
                    <a:pt x="3587" y="1820"/>
                  </a:cubicBezTo>
                  <a:cubicBezTo>
                    <a:pt x="3685" y="1927"/>
                    <a:pt x="3739" y="2070"/>
                    <a:pt x="3739" y="2222"/>
                  </a:cubicBezTo>
                  <a:lnTo>
                    <a:pt x="3739" y="3471"/>
                  </a:lnTo>
                  <a:cubicBezTo>
                    <a:pt x="3899" y="3578"/>
                    <a:pt x="4015" y="3765"/>
                    <a:pt x="4015" y="3970"/>
                  </a:cubicBezTo>
                  <a:cubicBezTo>
                    <a:pt x="4015" y="4300"/>
                    <a:pt x="3756" y="4559"/>
                    <a:pt x="3435" y="4559"/>
                  </a:cubicBezTo>
                  <a:lnTo>
                    <a:pt x="2882" y="4559"/>
                  </a:lnTo>
                  <a:cubicBezTo>
                    <a:pt x="2588" y="4559"/>
                    <a:pt x="2320" y="4345"/>
                    <a:pt x="2284" y="4050"/>
                  </a:cubicBezTo>
                  <a:cubicBezTo>
                    <a:pt x="2258" y="3810"/>
                    <a:pt x="2374" y="3587"/>
                    <a:pt x="2561" y="3471"/>
                  </a:cubicBezTo>
                  <a:lnTo>
                    <a:pt x="2561" y="2971"/>
                  </a:lnTo>
                  <a:cubicBezTo>
                    <a:pt x="2400" y="2926"/>
                    <a:pt x="2249" y="2793"/>
                    <a:pt x="2186" y="2614"/>
                  </a:cubicBezTo>
                  <a:cubicBezTo>
                    <a:pt x="2088" y="2329"/>
                    <a:pt x="2222" y="2016"/>
                    <a:pt x="2490" y="1883"/>
                  </a:cubicBezTo>
                  <a:lnTo>
                    <a:pt x="2882" y="1686"/>
                  </a:lnTo>
                  <a:cubicBezTo>
                    <a:pt x="2962" y="1642"/>
                    <a:pt x="3034" y="1624"/>
                    <a:pt x="3114" y="1624"/>
                  </a:cubicBezTo>
                  <a:cubicBezTo>
                    <a:pt x="3125" y="1623"/>
                    <a:pt x="3136" y="1623"/>
                    <a:pt x="3147" y="1623"/>
                  </a:cubicBezTo>
                  <a:close/>
                  <a:moveTo>
                    <a:pt x="3096" y="0"/>
                  </a:moveTo>
                  <a:cubicBezTo>
                    <a:pt x="1392" y="0"/>
                    <a:pt x="1" y="1392"/>
                    <a:pt x="1" y="3096"/>
                  </a:cubicBezTo>
                  <a:cubicBezTo>
                    <a:pt x="1" y="4809"/>
                    <a:pt x="1392" y="6200"/>
                    <a:pt x="3096" y="6200"/>
                  </a:cubicBezTo>
                  <a:lnTo>
                    <a:pt x="3123" y="6200"/>
                  </a:lnTo>
                  <a:cubicBezTo>
                    <a:pt x="4818" y="6183"/>
                    <a:pt x="6201" y="4800"/>
                    <a:pt x="6201" y="3096"/>
                  </a:cubicBezTo>
                  <a:cubicBezTo>
                    <a:pt x="6201" y="1401"/>
                    <a:pt x="4818" y="18"/>
                    <a:pt x="31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74"/>
          <p:cNvGrpSpPr/>
          <p:nvPr/>
        </p:nvGrpSpPr>
        <p:grpSpPr>
          <a:xfrm>
            <a:off x="5229096" y="3413293"/>
            <a:ext cx="520963" cy="520963"/>
            <a:chOff x="5229096" y="3489493"/>
            <a:chExt cx="520963" cy="520963"/>
          </a:xfrm>
        </p:grpSpPr>
        <p:sp>
          <p:nvSpPr>
            <p:cNvPr id="1396" name="Google Shape;1396;p74"/>
            <p:cNvSpPr/>
            <p:nvPr/>
          </p:nvSpPr>
          <p:spPr>
            <a:xfrm>
              <a:off x="5441388" y="3550629"/>
              <a:ext cx="94063" cy="113476"/>
            </a:xfrm>
            <a:custGeom>
              <a:rect b="b" l="l" r="r" t="t"/>
              <a:pathLst>
                <a:path extrusionOk="0" h="4349" w="3605">
                  <a:moveTo>
                    <a:pt x="1853" y="0"/>
                  </a:moveTo>
                  <a:cubicBezTo>
                    <a:pt x="1784" y="0"/>
                    <a:pt x="1713" y="4"/>
                    <a:pt x="1642" y="13"/>
                  </a:cubicBezTo>
                  <a:cubicBezTo>
                    <a:pt x="848" y="102"/>
                    <a:pt x="205" y="735"/>
                    <a:pt x="107" y="1529"/>
                  </a:cubicBezTo>
                  <a:cubicBezTo>
                    <a:pt x="0" y="2386"/>
                    <a:pt x="518" y="3153"/>
                    <a:pt x="1267" y="3412"/>
                  </a:cubicBezTo>
                  <a:lnTo>
                    <a:pt x="1267" y="4348"/>
                  </a:lnTo>
                  <a:cubicBezTo>
                    <a:pt x="1303" y="4339"/>
                    <a:pt x="1347" y="4330"/>
                    <a:pt x="1383" y="4330"/>
                  </a:cubicBezTo>
                  <a:cubicBezTo>
                    <a:pt x="1541" y="4307"/>
                    <a:pt x="1699" y="4295"/>
                    <a:pt x="1855" y="4295"/>
                  </a:cubicBezTo>
                  <a:cubicBezTo>
                    <a:pt x="2052" y="4295"/>
                    <a:pt x="2247" y="4313"/>
                    <a:pt x="2436" y="4348"/>
                  </a:cubicBezTo>
                  <a:lnTo>
                    <a:pt x="2436" y="3412"/>
                  </a:lnTo>
                  <a:cubicBezTo>
                    <a:pt x="3123" y="3171"/>
                    <a:pt x="3604" y="2520"/>
                    <a:pt x="3604" y="1752"/>
                  </a:cubicBezTo>
                  <a:cubicBezTo>
                    <a:pt x="3604" y="787"/>
                    <a:pt x="2820" y="0"/>
                    <a:pt x="1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4"/>
            <p:cNvSpPr/>
            <p:nvPr/>
          </p:nvSpPr>
          <p:spPr>
            <a:xfrm>
              <a:off x="5500749" y="3824004"/>
              <a:ext cx="92185" cy="109641"/>
            </a:xfrm>
            <a:custGeom>
              <a:rect b="b" l="l" r="r" t="t"/>
              <a:pathLst>
                <a:path extrusionOk="0" h="4202" w="3533">
                  <a:moveTo>
                    <a:pt x="1115" y="0"/>
                  </a:moveTo>
                  <a:cubicBezTo>
                    <a:pt x="776" y="187"/>
                    <a:pt x="402" y="312"/>
                    <a:pt x="0" y="366"/>
                  </a:cubicBezTo>
                  <a:lnTo>
                    <a:pt x="428" y="1329"/>
                  </a:lnTo>
                  <a:cubicBezTo>
                    <a:pt x="179" y="1633"/>
                    <a:pt x="27" y="2025"/>
                    <a:pt x="27" y="2444"/>
                  </a:cubicBezTo>
                  <a:cubicBezTo>
                    <a:pt x="27" y="3408"/>
                    <a:pt x="812" y="4202"/>
                    <a:pt x="1784" y="4202"/>
                  </a:cubicBezTo>
                  <a:cubicBezTo>
                    <a:pt x="2748" y="4202"/>
                    <a:pt x="3533" y="3408"/>
                    <a:pt x="3533" y="2444"/>
                  </a:cubicBezTo>
                  <a:cubicBezTo>
                    <a:pt x="3533" y="1481"/>
                    <a:pt x="2748" y="687"/>
                    <a:pt x="1784" y="687"/>
                  </a:cubicBezTo>
                  <a:cubicBezTo>
                    <a:pt x="1659" y="687"/>
                    <a:pt x="1552" y="705"/>
                    <a:pt x="1436" y="723"/>
                  </a:cubicBezTo>
                  <a:lnTo>
                    <a:pt x="1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4"/>
            <p:cNvSpPr/>
            <p:nvPr/>
          </p:nvSpPr>
          <p:spPr>
            <a:xfrm>
              <a:off x="5569869" y="3710865"/>
              <a:ext cx="111519" cy="91506"/>
            </a:xfrm>
            <a:custGeom>
              <a:rect b="b" l="l" r="r" t="t"/>
              <a:pathLst>
                <a:path extrusionOk="0" h="3507" w="4274">
                  <a:moveTo>
                    <a:pt x="2525" y="0"/>
                  </a:moveTo>
                  <a:cubicBezTo>
                    <a:pt x="1705" y="0"/>
                    <a:pt x="1018" y="562"/>
                    <a:pt x="821" y="1321"/>
                  </a:cubicBezTo>
                  <a:lnTo>
                    <a:pt x="215" y="1392"/>
                  </a:lnTo>
                  <a:cubicBezTo>
                    <a:pt x="215" y="1401"/>
                    <a:pt x="215" y="1419"/>
                    <a:pt x="215" y="1437"/>
                  </a:cubicBezTo>
                  <a:cubicBezTo>
                    <a:pt x="215" y="1847"/>
                    <a:pt x="134" y="2231"/>
                    <a:pt x="1" y="2588"/>
                  </a:cubicBezTo>
                  <a:lnTo>
                    <a:pt x="928" y="2489"/>
                  </a:lnTo>
                  <a:cubicBezTo>
                    <a:pt x="1205" y="3087"/>
                    <a:pt x="1812" y="3506"/>
                    <a:pt x="2525" y="3506"/>
                  </a:cubicBezTo>
                  <a:cubicBezTo>
                    <a:pt x="3489" y="3506"/>
                    <a:pt x="4274" y="2721"/>
                    <a:pt x="4274" y="1749"/>
                  </a:cubicBezTo>
                  <a:cubicBezTo>
                    <a:pt x="4274" y="785"/>
                    <a:pt x="3489" y="0"/>
                    <a:pt x="2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4"/>
            <p:cNvSpPr/>
            <p:nvPr/>
          </p:nvSpPr>
          <p:spPr>
            <a:xfrm>
              <a:off x="5229096" y="3489493"/>
              <a:ext cx="520963" cy="520963"/>
            </a:xfrm>
            <a:custGeom>
              <a:rect b="b" l="l" r="r" t="t"/>
              <a:pathLst>
                <a:path extrusionOk="0" h="19966" w="19966">
                  <a:moveTo>
                    <a:pt x="9983" y="1169"/>
                  </a:moveTo>
                  <a:cubicBezTo>
                    <a:pt x="12258" y="1169"/>
                    <a:pt x="14327" y="2035"/>
                    <a:pt x="15889" y="3444"/>
                  </a:cubicBezTo>
                  <a:lnTo>
                    <a:pt x="11169" y="8172"/>
                  </a:lnTo>
                  <a:cubicBezTo>
                    <a:pt x="11169" y="8172"/>
                    <a:pt x="11169" y="8163"/>
                    <a:pt x="11169" y="8163"/>
                  </a:cubicBezTo>
                  <a:lnTo>
                    <a:pt x="8225" y="11107"/>
                  </a:lnTo>
                  <a:lnTo>
                    <a:pt x="3444" y="15889"/>
                  </a:lnTo>
                  <a:cubicBezTo>
                    <a:pt x="2034" y="14328"/>
                    <a:pt x="1178" y="12258"/>
                    <a:pt x="1178" y="9983"/>
                  </a:cubicBezTo>
                  <a:cubicBezTo>
                    <a:pt x="1178" y="5130"/>
                    <a:pt x="5130" y="1169"/>
                    <a:pt x="9983" y="1169"/>
                  </a:cubicBezTo>
                  <a:close/>
                  <a:moveTo>
                    <a:pt x="16692" y="4283"/>
                  </a:moveTo>
                  <a:cubicBezTo>
                    <a:pt x="18128" y="5969"/>
                    <a:pt x="18940" y="8208"/>
                    <a:pt x="18770" y="10625"/>
                  </a:cubicBezTo>
                  <a:cubicBezTo>
                    <a:pt x="18458" y="14979"/>
                    <a:pt x="14970" y="18467"/>
                    <a:pt x="10616" y="18779"/>
                  </a:cubicBezTo>
                  <a:cubicBezTo>
                    <a:pt x="10404" y="18794"/>
                    <a:pt x="10193" y="18801"/>
                    <a:pt x="9984" y="18801"/>
                  </a:cubicBezTo>
                  <a:cubicBezTo>
                    <a:pt x="7811" y="18801"/>
                    <a:pt x="5820" y="18011"/>
                    <a:pt x="4273" y="16701"/>
                  </a:cubicBezTo>
                  <a:lnTo>
                    <a:pt x="9118" y="11857"/>
                  </a:lnTo>
                  <a:cubicBezTo>
                    <a:pt x="9385" y="11973"/>
                    <a:pt x="9671" y="12044"/>
                    <a:pt x="9974" y="12044"/>
                  </a:cubicBezTo>
                  <a:cubicBezTo>
                    <a:pt x="11143" y="12044"/>
                    <a:pt x="12097" y="11089"/>
                    <a:pt x="12097" y="9921"/>
                  </a:cubicBezTo>
                  <a:cubicBezTo>
                    <a:pt x="12097" y="9626"/>
                    <a:pt x="12035" y="9332"/>
                    <a:pt x="11910" y="9064"/>
                  </a:cubicBezTo>
                  <a:lnTo>
                    <a:pt x="16692" y="4283"/>
                  </a:lnTo>
                  <a:close/>
                  <a:moveTo>
                    <a:pt x="9983" y="1"/>
                  </a:moveTo>
                  <a:cubicBezTo>
                    <a:pt x="7324" y="1"/>
                    <a:pt x="4818" y="1044"/>
                    <a:pt x="2926" y="2927"/>
                  </a:cubicBezTo>
                  <a:cubicBezTo>
                    <a:pt x="1044" y="4809"/>
                    <a:pt x="0" y="7316"/>
                    <a:pt x="0" y="9983"/>
                  </a:cubicBezTo>
                  <a:cubicBezTo>
                    <a:pt x="0" y="12651"/>
                    <a:pt x="1044" y="15157"/>
                    <a:pt x="2926" y="17049"/>
                  </a:cubicBezTo>
                  <a:cubicBezTo>
                    <a:pt x="4818" y="18931"/>
                    <a:pt x="7324" y="19966"/>
                    <a:pt x="9983" y="19966"/>
                  </a:cubicBezTo>
                  <a:cubicBezTo>
                    <a:pt x="12650" y="19966"/>
                    <a:pt x="15157" y="18931"/>
                    <a:pt x="17048" y="17049"/>
                  </a:cubicBezTo>
                  <a:cubicBezTo>
                    <a:pt x="18931" y="15157"/>
                    <a:pt x="19966" y="12651"/>
                    <a:pt x="19966" y="9983"/>
                  </a:cubicBezTo>
                  <a:cubicBezTo>
                    <a:pt x="19966" y="7316"/>
                    <a:pt x="18931" y="4809"/>
                    <a:pt x="17048" y="2927"/>
                  </a:cubicBezTo>
                  <a:cubicBezTo>
                    <a:pt x="15157" y="1044"/>
                    <a:pt x="12650" y="1"/>
                    <a:pt x="99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4"/>
            <p:cNvSpPr/>
            <p:nvPr/>
          </p:nvSpPr>
          <p:spPr>
            <a:xfrm>
              <a:off x="5434395" y="3693174"/>
              <a:ext cx="52394" cy="52394"/>
            </a:xfrm>
            <a:custGeom>
              <a:rect b="b" l="l" r="r" t="t"/>
              <a:pathLst>
                <a:path extrusionOk="0" h="2008" w="2008">
                  <a:moveTo>
                    <a:pt x="2008" y="0"/>
                  </a:moveTo>
                  <a:cubicBezTo>
                    <a:pt x="1945" y="0"/>
                    <a:pt x="1883" y="9"/>
                    <a:pt x="1820" y="18"/>
                  </a:cubicBezTo>
                  <a:cubicBezTo>
                    <a:pt x="803" y="170"/>
                    <a:pt x="54" y="1000"/>
                    <a:pt x="1" y="2008"/>
                  </a:cubicBezTo>
                  <a:lnTo>
                    <a:pt x="20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4"/>
            <p:cNvSpPr/>
            <p:nvPr/>
          </p:nvSpPr>
          <p:spPr>
            <a:xfrm>
              <a:off x="5294511" y="3721041"/>
              <a:ext cx="112667" cy="91559"/>
            </a:xfrm>
            <a:custGeom>
              <a:rect b="b" l="l" r="r" t="t"/>
              <a:pathLst>
                <a:path extrusionOk="0" h="3509" w="4318">
                  <a:moveTo>
                    <a:pt x="1787" y="0"/>
                  </a:moveTo>
                  <a:cubicBezTo>
                    <a:pt x="1753" y="0"/>
                    <a:pt x="1720" y="1"/>
                    <a:pt x="1686" y="3"/>
                  </a:cubicBezTo>
                  <a:cubicBezTo>
                    <a:pt x="794" y="56"/>
                    <a:pt x="71" y="788"/>
                    <a:pt x="36" y="1680"/>
                  </a:cubicBezTo>
                  <a:cubicBezTo>
                    <a:pt x="0" y="2679"/>
                    <a:pt x="794" y="3509"/>
                    <a:pt x="1793" y="3509"/>
                  </a:cubicBezTo>
                  <a:cubicBezTo>
                    <a:pt x="2551" y="3509"/>
                    <a:pt x="3203" y="3018"/>
                    <a:pt x="3444" y="2340"/>
                  </a:cubicBezTo>
                  <a:lnTo>
                    <a:pt x="3961" y="2340"/>
                  </a:lnTo>
                  <a:lnTo>
                    <a:pt x="4318" y="1983"/>
                  </a:lnTo>
                  <a:cubicBezTo>
                    <a:pt x="4246" y="1725"/>
                    <a:pt x="4202" y="1448"/>
                    <a:pt x="4193" y="1172"/>
                  </a:cubicBezTo>
                  <a:lnTo>
                    <a:pt x="3444" y="1172"/>
                  </a:lnTo>
                  <a:cubicBezTo>
                    <a:pt x="3204" y="488"/>
                    <a:pt x="2555" y="0"/>
                    <a:pt x="1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74"/>
          <p:cNvGrpSpPr/>
          <p:nvPr/>
        </p:nvGrpSpPr>
        <p:grpSpPr>
          <a:xfrm>
            <a:off x="5840583" y="3425087"/>
            <a:ext cx="520994" cy="497538"/>
            <a:chOff x="5840583" y="3501287"/>
            <a:chExt cx="520994" cy="497538"/>
          </a:xfrm>
        </p:grpSpPr>
        <p:sp>
          <p:nvSpPr>
            <p:cNvPr id="1403" name="Google Shape;1403;p74"/>
            <p:cNvSpPr/>
            <p:nvPr/>
          </p:nvSpPr>
          <p:spPr>
            <a:xfrm>
              <a:off x="5984224" y="3892889"/>
              <a:ext cx="39113" cy="40756"/>
            </a:xfrm>
            <a:custGeom>
              <a:rect b="b" l="l" r="r" t="t"/>
              <a:pathLst>
                <a:path extrusionOk="0" h="1562" w="1499">
                  <a:moveTo>
                    <a:pt x="312" y="1"/>
                  </a:moveTo>
                  <a:lnTo>
                    <a:pt x="0" y="1562"/>
                  </a:lnTo>
                  <a:lnTo>
                    <a:pt x="1196" y="1562"/>
                  </a:lnTo>
                  <a:lnTo>
                    <a:pt x="14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4"/>
            <p:cNvSpPr/>
            <p:nvPr/>
          </p:nvSpPr>
          <p:spPr>
            <a:xfrm>
              <a:off x="6006324" y="3750422"/>
              <a:ext cx="36347" cy="51011"/>
            </a:xfrm>
            <a:custGeom>
              <a:rect b="b" l="l" r="r" t="t"/>
              <a:pathLst>
                <a:path extrusionOk="0" h="1955" w="1393">
                  <a:moveTo>
                    <a:pt x="224" y="1"/>
                  </a:moveTo>
                  <a:lnTo>
                    <a:pt x="1" y="1955"/>
                  </a:lnTo>
                  <a:lnTo>
                    <a:pt x="1178" y="1955"/>
                  </a:lnTo>
                  <a:lnTo>
                    <a:pt x="13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4"/>
            <p:cNvSpPr/>
            <p:nvPr/>
          </p:nvSpPr>
          <p:spPr>
            <a:xfrm>
              <a:off x="6025424" y="3619618"/>
              <a:ext cx="35851" cy="39374"/>
            </a:xfrm>
            <a:custGeom>
              <a:rect b="b" l="l" r="r" t="t"/>
              <a:pathLst>
                <a:path extrusionOk="0" h="1509" w="1374">
                  <a:moveTo>
                    <a:pt x="232" y="0"/>
                  </a:moveTo>
                  <a:lnTo>
                    <a:pt x="0" y="1508"/>
                  </a:lnTo>
                  <a:lnTo>
                    <a:pt x="1169" y="1508"/>
                  </a:lnTo>
                  <a:lnTo>
                    <a:pt x="1374" y="179"/>
                  </a:lnTo>
                  <a:lnTo>
                    <a:pt x="928" y="179"/>
                  </a:lnTo>
                  <a:cubicBezTo>
                    <a:pt x="678" y="179"/>
                    <a:pt x="437" y="116"/>
                    <a:pt x="2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4"/>
            <p:cNvSpPr/>
            <p:nvPr/>
          </p:nvSpPr>
          <p:spPr>
            <a:xfrm>
              <a:off x="6140859" y="3619618"/>
              <a:ext cx="35877" cy="39374"/>
            </a:xfrm>
            <a:custGeom>
              <a:rect b="b" l="l" r="r" t="t"/>
              <a:pathLst>
                <a:path extrusionOk="0" h="1509" w="1375">
                  <a:moveTo>
                    <a:pt x="1143" y="0"/>
                  </a:moveTo>
                  <a:cubicBezTo>
                    <a:pt x="938" y="116"/>
                    <a:pt x="697" y="179"/>
                    <a:pt x="447" y="179"/>
                  </a:cubicBezTo>
                  <a:lnTo>
                    <a:pt x="1" y="179"/>
                  </a:lnTo>
                  <a:lnTo>
                    <a:pt x="206" y="1508"/>
                  </a:lnTo>
                  <a:lnTo>
                    <a:pt x="1375" y="1508"/>
                  </a:lnTo>
                  <a:lnTo>
                    <a:pt x="11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4"/>
            <p:cNvSpPr/>
            <p:nvPr/>
          </p:nvSpPr>
          <p:spPr>
            <a:xfrm>
              <a:off x="6159255" y="3750422"/>
              <a:ext cx="36582" cy="51011"/>
            </a:xfrm>
            <a:custGeom>
              <a:rect b="b" l="l" r="r" t="t"/>
              <a:pathLst>
                <a:path extrusionOk="0" h="1955" w="1402">
                  <a:moveTo>
                    <a:pt x="1" y="1"/>
                  </a:moveTo>
                  <a:lnTo>
                    <a:pt x="224" y="1955"/>
                  </a:lnTo>
                  <a:lnTo>
                    <a:pt x="1401" y="1955"/>
                  </a:lnTo>
                  <a:lnTo>
                    <a:pt x="11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4"/>
            <p:cNvSpPr/>
            <p:nvPr/>
          </p:nvSpPr>
          <p:spPr>
            <a:xfrm>
              <a:off x="6178589" y="3892889"/>
              <a:ext cx="39113" cy="40756"/>
            </a:xfrm>
            <a:custGeom>
              <a:rect b="b" l="l" r="r" t="t"/>
              <a:pathLst>
                <a:path extrusionOk="0" h="1562" w="1499">
                  <a:moveTo>
                    <a:pt x="0" y="1"/>
                  </a:moveTo>
                  <a:lnTo>
                    <a:pt x="312" y="1562"/>
                  </a:lnTo>
                  <a:lnTo>
                    <a:pt x="1499" y="1562"/>
                  </a:lnTo>
                  <a:lnTo>
                    <a:pt x="11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4"/>
            <p:cNvSpPr/>
            <p:nvPr/>
          </p:nvSpPr>
          <p:spPr>
            <a:xfrm>
              <a:off x="6085699" y="3892889"/>
              <a:ext cx="30528" cy="40756"/>
            </a:xfrm>
            <a:custGeom>
              <a:rect b="b" l="l" r="r" t="t"/>
              <a:pathLst>
                <a:path extrusionOk="0" h="1562" w="1170">
                  <a:moveTo>
                    <a:pt x="1" y="1"/>
                  </a:moveTo>
                  <a:lnTo>
                    <a:pt x="1" y="1562"/>
                  </a:lnTo>
                  <a:lnTo>
                    <a:pt x="1169" y="1562"/>
                  </a:lnTo>
                  <a:lnTo>
                    <a:pt x="11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4"/>
            <p:cNvSpPr/>
            <p:nvPr/>
          </p:nvSpPr>
          <p:spPr>
            <a:xfrm>
              <a:off x="6085699" y="3624263"/>
              <a:ext cx="30528" cy="34729"/>
            </a:xfrm>
            <a:custGeom>
              <a:rect b="b" l="l" r="r" t="t"/>
              <a:pathLst>
                <a:path extrusionOk="0" h="1331" w="1170">
                  <a:moveTo>
                    <a:pt x="1" y="1"/>
                  </a:moveTo>
                  <a:lnTo>
                    <a:pt x="1" y="1330"/>
                  </a:lnTo>
                  <a:lnTo>
                    <a:pt x="1169" y="1330"/>
                  </a:lnTo>
                  <a:lnTo>
                    <a:pt x="11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4"/>
            <p:cNvSpPr/>
            <p:nvPr/>
          </p:nvSpPr>
          <p:spPr>
            <a:xfrm>
              <a:off x="6085699" y="3501287"/>
              <a:ext cx="30528" cy="18265"/>
            </a:xfrm>
            <a:custGeom>
              <a:rect b="b" l="l" r="r" t="t"/>
              <a:pathLst>
                <a:path extrusionOk="0" h="700" w="1170">
                  <a:moveTo>
                    <a:pt x="580" y="0"/>
                  </a:moveTo>
                  <a:cubicBezTo>
                    <a:pt x="560" y="0"/>
                    <a:pt x="539" y="1"/>
                    <a:pt x="518" y="4"/>
                  </a:cubicBezTo>
                  <a:cubicBezTo>
                    <a:pt x="224" y="39"/>
                    <a:pt x="1" y="307"/>
                    <a:pt x="1" y="601"/>
                  </a:cubicBezTo>
                  <a:lnTo>
                    <a:pt x="1" y="699"/>
                  </a:lnTo>
                  <a:lnTo>
                    <a:pt x="1169" y="699"/>
                  </a:lnTo>
                  <a:lnTo>
                    <a:pt x="1169" y="592"/>
                  </a:lnTo>
                  <a:cubicBezTo>
                    <a:pt x="1169" y="265"/>
                    <a:pt x="908"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4"/>
            <p:cNvSpPr/>
            <p:nvPr/>
          </p:nvSpPr>
          <p:spPr>
            <a:xfrm>
              <a:off x="6085699" y="3750422"/>
              <a:ext cx="30528" cy="51011"/>
            </a:xfrm>
            <a:custGeom>
              <a:rect b="b" l="l" r="r" t="t"/>
              <a:pathLst>
                <a:path extrusionOk="0" h="1955" w="1170">
                  <a:moveTo>
                    <a:pt x="1" y="1"/>
                  </a:moveTo>
                  <a:lnTo>
                    <a:pt x="1" y="1955"/>
                  </a:lnTo>
                  <a:lnTo>
                    <a:pt x="1169" y="1955"/>
                  </a:lnTo>
                  <a:lnTo>
                    <a:pt x="11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4"/>
            <p:cNvSpPr/>
            <p:nvPr/>
          </p:nvSpPr>
          <p:spPr>
            <a:xfrm>
              <a:off x="5840583" y="3655574"/>
              <a:ext cx="162034" cy="155094"/>
            </a:xfrm>
            <a:custGeom>
              <a:rect b="b" l="l" r="r" t="t"/>
              <a:pathLst>
                <a:path extrusionOk="0" h="5944" w="6210">
                  <a:moveTo>
                    <a:pt x="5454" y="0"/>
                  </a:moveTo>
                  <a:cubicBezTo>
                    <a:pt x="5326" y="0"/>
                    <a:pt x="5196" y="42"/>
                    <a:pt x="5086" y="130"/>
                  </a:cubicBezTo>
                  <a:cubicBezTo>
                    <a:pt x="5014" y="184"/>
                    <a:pt x="4952" y="264"/>
                    <a:pt x="4916" y="353"/>
                  </a:cubicBezTo>
                  <a:cubicBezTo>
                    <a:pt x="3409" y="2664"/>
                    <a:pt x="1839" y="4153"/>
                    <a:pt x="233" y="4769"/>
                  </a:cubicBezTo>
                  <a:lnTo>
                    <a:pt x="1" y="4769"/>
                  </a:lnTo>
                  <a:lnTo>
                    <a:pt x="1" y="5938"/>
                  </a:lnTo>
                  <a:cubicBezTo>
                    <a:pt x="87" y="5938"/>
                    <a:pt x="179" y="5943"/>
                    <a:pt x="269" y="5943"/>
                  </a:cubicBezTo>
                  <a:cubicBezTo>
                    <a:pt x="372" y="5943"/>
                    <a:pt x="472" y="5936"/>
                    <a:pt x="554" y="5902"/>
                  </a:cubicBezTo>
                  <a:cubicBezTo>
                    <a:pt x="2276" y="5269"/>
                    <a:pt x="3944" y="3814"/>
                    <a:pt x="5496" y="1575"/>
                  </a:cubicBezTo>
                  <a:lnTo>
                    <a:pt x="5764" y="1914"/>
                  </a:lnTo>
                  <a:lnTo>
                    <a:pt x="6210" y="594"/>
                  </a:lnTo>
                  <a:lnTo>
                    <a:pt x="5907" y="219"/>
                  </a:lnTo>
                  <a:cubicBezTo>
                    <a:pt x="5794" y="76"/>
                    <a:pt x="5626" y="0"/>
                    <a:pt x="5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4"/>
            <p:cNvSpPr/>
            <p:nvPr/>
          </p:nvSpPr>
          <p:spPr>
            <a:xfrm>
              <a:off x="5840583" y="3533668"/>
              <a:ext cx="173672" cy="183430"/>
            </a:xfrm>
            <a:custGeom>
              <a:rect b="b" l="l" r="r" t="t"/>
              <a:pathLst>
                <a:path extrusionOk="0" h="7030" w="6656">
                  <a:moveTo>
                    <a:pt x="6102" y="0"/>
                  </a:moveTo>
                  <a:cubicBezTo>
                    <a:pt x="6005" y="0"/>
                    <a:pt x="5908" y="24"/>
                    <a:pt x="5817" y="74"/>
                  </a:cubicBezTo>
                  <a:cubicBezTo>
                    <a:pt x="5728" y="127"/>
                    <a:pt x="5657" y="208"/>
                    <a:pt x="5612" y="288"/>
                  </a:cubicBezTo>
                  <a:lnTo>
                    <a:pt x="5603" y="288"/>
                  </a:lnTo>
                  <a:cubicBezTo>
                    <a:pt x="3890" y="3268"/>
                    <a:pt x="2079" y="5141"/>
                    <a:pt x="233" y="5864"/>
                  </a:cubicBezTo>
                  <a:lnTo>
                    <a:pt x="1" y="5864"/>
                  </a:lnTo>
                  <a:lnTo>
                    <a:pt x="1" y="7023"/>
                  </a:lnTo>
                  <a:cubicBezTo>
                    <a:pt x="87" y="7023"/>
                    <a:pt x="179" y="7029"/>
                    <a:pt x="269" y="7029"/>
                  </a:cubicBezTo>
                  <a:cubicBezTo>
                    <a:pt x="372" y="7029"/>
                    <a:pt x="472" y="7021"/>
                    <a:pt x="554" y="6988"/>
                  </a:cubicBezTo>
                  <a:cubicBezTo>
                    <a:pt x="1642" y="6586"/>
                    <a:pt x="2713" y="5855"/>
                    <a:pt x="3739" y="4820"/>
                  </a:cubicBezTo>
                  <a:cubicBezTo>
                    <a:pt x="4568" y="3963"/>
                    <a:pt x="5389" y="2893"/>
                    <a:pt x="6183" y="1608"/>
                  </a:cubicBezTo>
                  <a:lnTo>
                    <a:pt x="6513" y="2019"/>
                  </a:lnTo>
                  <a:cubicBezTo>
                    <a:pt x="6513" y="2010"/>
                    <a:pt x="6513" y="2001"/>
                    <a:pt x="6513" y="1983"/>
                  </a:cubicBezTo>
                  <a:lnTo>
                    <a:pt x="6513" y="975"/>
                  </a:lnTo>
                  <a:cubicBezTo>
                    <a:pt x="6513" y="743"/>
                    <a:pt x="6567" y="529"/>
                    <a:pt x="6656" y="333"/>
                  </a:cubicBezTo>
                  <a:lnTo>
                    <a:pt x="6585" y="234"/>
                  </a:lnTo>
                  <a:cubicBezTo>
                    <a:pt x="6463" y="83"/>
                    <a:pt x="6284" y="0"/>
                    <a:pt x="6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4"/>
            <p:cNvSpPr/>
            <p:nvPr/>
          </p:nvSpPr>
          <p:spPr>
            <a:xfrm>
              <a:off x="5840583" y="3803129"/>
              <a:ext cx="141082" cy="124618"/>
            </a:xfrm>
            <a:custGeom>
              <a:rect b="b" l="l" r="r" t="t"/>
              <a:pathLst>
                <a:path extrusionOk="0" h="4776" w="5407">
                  <a:moveTo>
                    <a:pt x="4632" y="1"/>
                  </a:moveTo>
                  <a:cubicBezTo>
                    <a:pt x="4537" y="1"/>
                    <a:pt x="4443" y="22"/>
                    <a:pt x="4363" y="69"/>
                  </a:cubicBezTo>
                  <a:cubicBezTo>
                    <a:pt x="4256" y="131"/>
                    <a:pt x="4185" y="211"/>
                    <a:pt x="4131" y="300"/>
                  </a:cubicBezTo>
                  <a:cubicBezTo>
                    <a:pt x="2873" y="1978"/>
                    <a:pt x="1562" y="3093"/>
                    <a:pt x="233" y="3601"/>
                  </a:cubicBezTo>
                  <a:lnTo>
                    <a:pt x="1" y="3601"/>
                  </a:lnTo>
                  <a:lnTo>
                    <a:pt x="1" y="4770"/>
                  </a:lnTo>
                  <a:cubicBezTo>
                    <a:pt x="87" y="4770"/>
                    <a:pt x="179" y="4776"/>
                    <a:pt x="269" y="4776"/>
                  </a:cubicBezTo>
                  <a:cubicBezTo>
                    <a:pt x="372" y="4776"/>
                    <a:pt x="472" y="4768"/>
                    <a:pt x="554" y="4734"/>
                  </a:cubicBezTo>
                  <a:cubicBezTo>
                    <a:pt x="1972" y="4208"/>
                    <a:pt x="3355" y="3137"/>
                    <a:pt x="4658" y="1532"/>
                  </a:cubicBezTo>
                  <a:lnTo>
                    <a:pt x="4890" y="1826"/>
                  </a:lnTo>
                  <a:lnTo>
                    <a:pt x="5407" y="586"/>
                  </a:lnTo>
                  <a:lnTo>
                    <a:pt x="5113" y="220"/>
                  </a:lnTo>
                  <a:cubicBezTo>
                    <a:pt x="5001" y="80"/>
                    <a:pt x="4813" y="1"/>
                    <a:pt x="4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4"/>
            <p:cNvSpPr/>
            <p:nvPr/>
          </p:nvSpPr>
          <p:spPr>
            <a:xfrm>
              <a:off x="6220468" y="3802920"/>
              <a:ext cx="141108" cy="124827"/>
            </a:xfrm>
            <a:custGeom>
              <a:rect b="b" l="l" r="r" t="t"/>
              <a:pathLst>
                <a:path extrusionOk="0" h="4784" w="5408">
                  <a:moveTo>
                    <a:pt x="754" y="0"/>
                  </a:moveTo>
                  <a:cubicBezTo>
                    <a:pt x="583" y="0"/>
                    <a:pt x="413" y="76"/>
                    <a:pt x="295" y="219"/>
                  </a:cubicBezTo>
                  <a:lnTo>
                    <a:pt x="1" y="594"/>
                  </a:lnTo>
                  <a:lnTo>
                    <a:pt x="509" y="1834"/>
                  </a:lnTo>
                  <a:lnTo>
                    <a:pt x="750" y="1531"/>
                  </a:lnTo>
                  <a:cubicBezTo>
                    <a:pt x="2062" y="3154"/>
                    <a:pt x="3409" y="4207"/>
                    <a:pt x="4854" y="4742"/>
                  </a:cubicBezTo>
                  <a:cubicBezTo>
                    <a:pt x="4936" y="4776"/>
                    <a:pt x="5035" y="4784"/>
                    <a:pt x="5139" y="4784"/>
                  </a:cubicBezTo>
                  <a:cubicBezTo>
                    <a:pt x="5228" y="4784"/>
                    <a:pt x="5321" y="4778"/>
                    <a:pt x="5407" y="4778"/>
                  </a:cubicBezTo>
                  <a:lnTo>
                    <a:pt x="5407" y="3609"/>
                  </a:lnTo>
                  <a:lnTo>
                    <a:pt x="5166" y="3609"/>
                  </a:lnTo>
                  <a:cubicBezTo>
                    <a:pt x="3819" y="3083"/>
                    <a:pt x="2543" y="2003"/>
                    <a:pt x="1268" y="291"/>
                  </a:cubicBezTo>
                  <a:lnTo>
                    <a:pt x="1259" y="291"/>
                  </a:lnTo>
                  <a:cubicBezTo>
                    <a:pt x="1223" y="228"/>
                    <a:pt x="1179" y="175"/>
                    <a:pt x="1116" y="130"/>
                  </a:cubicBezTo>
                  <a:cubicBezTo>
                    <a:pt x="1009" y="42"/>
                    <a:pt x="8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4"/>
            <p:cNvSpPr/>
            <p:nvPr/>
          </p:nvSpPr>
          <p:spPr>
            <a:xfrm>
              <a:off x="6199072" y="3655574"/>
              <a:ext cx="162504" cy="155094"/>
            </a:xfrm>
            <a:custGeom>
              <a:rect b="b" l="l" r="r" t="t"/>
              <a:pathLst>
                <a:path extrusionOk="0" h="5944" w="6228">
                  <a:moveTo>
                    <a:pt x="718" y="0"/>
                  </a:moveTo>
                  <a:cubicBezTo>
                    <a:pt x="547" y="0"/>
                    <a:pt x="377" y="76"/>
                    <a:pt x="259" y="219"/>
                  </a:cubicBezTo>
                  <a:lnTo>
                    <a:pt x="0" y="549"/>
                  </a:lnTo>
                  <a:lnTo>
                    <a:pt x="446" y="1861"/>
                  </a:lnTo>
                  <a:lnTo>
                    <a:pt x="678" y="1566"/>
                  </a:lnTo>
                  <a:cubicBezTo>
                    <a:pt x="2239" y="3779"/>
                    <a:pt x="3952" y="5269"/>
                    <a:pt x="5674" y="5902"/>
                  </a:cubicBezTo>
                  <a:cubicBezTo>
                    <a:pt x="5756" y="5936"/>
                    <a:pt x="5855" y="5943"/>
                    <a:pt x="5959" y="5943"/>
                  </a:cubicBezTo>
                  <a:cubicBezTo>
                    <a:pt x="6048" y="5943"/>
                    <a:pt x="6141" y="5938"/>
                    <a:pt x="6227" y="5938"/>
                  </a:cubicBezTo>
                  <a:lnTo>
                    <a:pt x="6227" y="4769"/>
                  </a:lnTo>
                  <a:lnTo>
                    <a:pt x="5986" y="4769"/>
                  </a:lnTo>
                  <a:cubicBezTo>
                    <a:pt x="4372" y="4144"/>
                    <a:pt x="2721" y="2592"/>
                    <a:pt x="1213" y="264"/>
                  </a:cubicBezTo>
                  <a:cubicBezTo>
                    <a:pt x="1178" y="210"/>
                    <a:pt x="1133" y="166"/>
                    <a:pt x="1080" y="130"/>
                  </a:cubicBezTo>
                  <a:cubicBezTo>
                    <a:pt x="973" y="42"/>
                    <a:pt x="845" y="0"/>
                    <a:pt x="7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4"/>
            <p:cNvSpPr/>
            <p:nvPr/>
          </p:nvSpPr>
          <p:spPr>
            <a:xfrm>
              <a:off x="6187200" y="3533329"/>
              <a:ext cx="174376" cy="183143"/>
            </a:xfrm>
            <a:custGeom>
              <a:rect b="b" l="l" r="r" t="t"/>
              <a:pathLst>
                <a:path extrusionOk="0" h="7019" w="6683">
                  <a:moveTo>
                    <a:pt x="524" y="1"/>
                  </a:moveTo>
                  <a:cubicBezTo>
                    <a:pt x="345" y="1"/>
                    <a:pt x="169" y="85"/>
                    <a:pt x="54" y="230"/>
                  </a:cubicBezTo>
                  <a:lnTo>
                    <a:pt x="0" y="301"/>
                  </a:lnTo>
                  <a:cubicBezTo>
                    <a:pt x="107" y="497"/>
                    <a:pt x="170" y="729"/>
                    <a:pt x="170" y="979"/>
                  </a:cubicBezTo>
                  <a:lnTo>
                    <a:pt x="170" y="1960"/>
                  </a:lnTo>
                  <a:lnTo>
                    <a:pt x="455" y="1603"/>
                  </a:lnTo>
                  <a:cubicBezTo>
                    <a:pt x="2204" y="4431"/>
                    <a:pt x="4113" y="6242"/>
                    <a:pt x="6129" y="6983"/>
                  </a:cubicBezTo>
                  <a:cubicBezTo>
                    <a:pt x="6218" y="7010"/>
                    <a:pt x="6290" y="7019"/>
                    <a:pt x="6423" y="7019"/>
                  </a:cubicBezTo>
                  <a:cubicBezTo>
                    <a:pt x="6486" y="7019"/>
                    <a:pt x="6602" y="7019"/>
                    <a:pt x="6682" y="7010"/>
                  </a:cubicBezTo>
                  <a:lnTo>
                    <a:pt x="6682" y="5850"/>
                  </a:lnTo>
                  <a:lnTo>
                    <a:pt x="6441" y="5850"/>
                  </a:lnTo>
                  <a:cubicBezTo>
                    <a:pt x="4559" y="5127"/>
                    <a:pt x="2739" y="3254"/>
                    <a:pt x="1026" y="292"/>
                  </a:cubicBezTo>
                  <a:cubicBezTo>
                    <a:pt x="973" y="194"/>
                    <a:pt x="883" y="114"/>
                    <a:pt x="776" y="60"/>
                  </a:cubicBezTo>
                  <a:cubicBezTo>
                    <a:pt x="696" y="20"/>
                    <a:pt x="610"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4"/>
            <p:cNvSpPr/>
            <p:nvPr/>
          </p:nvSpPr>
          <p:spPr>
            <a:xfrm>
              <a:off x="5960244" y="3964122"/>
              <a:ext cx="281669" cy="34703"/>
            </a:xfrm>
            <a:custGeom>
              <a:rect b="b" l="l" r="r" t="t"/>
              <a:pathLst>
                <a:path extrusionOk="0" h="1330" w="10795">
                  <a:moveTo>
                    <a:pt x="759" y="0"/>
                  </a:moveTo>
                  <a:cubicBezTo>
                    <a:pt x="598" y="0"/>
                    <a:pt x="455" y="90"/>
                    <a:pt x="393" y="223"/>
                  </a:cubicBezTo>
                  <a:lnTo>
                    <a:pt x="134" y="741"/>
                  </a:lnTo>
                  <a:cubicBezTo>
                    <a:pt x="0" y="1009"/>
                    <a:pt x="197" y="1330"/>
                    <a:pt x="500" y="1330"/>
                  </a:cubicBezTo>
                  <a:lnTo>
                    <a:pt x="10295" y="1330"/>
                  </a:lnTo>
                  <a:cubicBezTo>
                    <a:pt x="10598" y="1330"/>
                    <a:pt x="10795" y="1009"/>
                    <a:pt x="10661" y="732"/>
                  </a:cubicBezTo>
                  <a:lnTo>
                    <a:pt x="10402" y="223"/>
                  </a:lnTo>
                  <a:cubicBezTo>
                    <a:pt x="10331" y="90"/>
                    <a:pt x="10197" y="0"/>
                    <a:pt x="100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4"/>
            <p:cNvSpPr/>
            <p:nvPr/>
          </p:nvSpPr>
          <p:spPr>
            <a:xfrm>
              <a:off x="5999566" y="3831910"/>
              <a:ext cx="203026" cy="30502"/>
            </a:xfrm>
            <a:custGeom>
              <a:rect b="b" l="l" r="r" t="t"/>
              <a:pathLst>
                <a:path extrusionOk="0" h="1169" w="7781">
                  <a:moveTo>
                    <a:pt x="643" y="0"/>
                  </a:moveTo>
                  <a:cubicBezTo>
                    <a:pt x="474" y="0"/>
                    <a:pt x="331" y="98"/>
                    <a:pt x="269" y="250"/>
                  </a:cubicBezTo>
                  <a:lnTo>
                    <a:pt x="117" y="607"/>
                  </a:lnTo>
                  <a:cubicBezTo>
                    <a:pt x="1" y="875"/>
                    <a:pt x="206" y="1169"/>
                    <a:pt x="492" y="1169"/>
                  </a:cubicBezTo>
                  <a:lnTo>
                    <a:pt x="7289" y="1169"/>
                  </a:lnTo>
                  <a:cubicBezTo>
                    <a:pt x="7575" y="1169"/>
                    <a:pt x="7780" y="875"/>
                    <a:pt x="7664" y="607"/>
                  </a:cubicBezTo>
                  <a:lnTo>
                    <a:pt x="7512" y="250"/>
                  </a:lnTo>
                  <a:cubicBezTo>
                    <a:pt x="7450" y="98"/>
                    <a:pt x="7307" y="0"/>
                    <a:pt x="7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4"/>
            <p:cNvSpPr/>
            <p:nvPr/>
          </p:nvSpPr>
          <p:spPr>
            <a:xfrm>
              <a:off x="6020754" y="3689443"/>
              <a:ext cx="160652" cy="30528"/>
            </a:xfrm>
            <a:custGeom>
              <a:rect b="b" l="l" r="r" t="t"/>
              <a:pathLst>
                <a:path extrusionOk="0" h="1170" w="6157">
                  <a:moveTo>
                    <a:pt x="598" y="1"/>
                  </a:moveTo>
                  <a:cubicBezTo>
                    <a:pt x="420" y="1"/>
                    <a:pt x="268" y="108"/>
                    <a:pt x="206" y="277"/>
                  </a:cubicBezTo>
                  <a:lnTo>
                    <a:pt x="90" y="625"/>
                  </a:lnTo>
                  <a:cubicBezTo>
                    <a:pt x="1" y="893"/>
                    <a:pt x="197" y="1169"/>
                    <a:pt x="474" y="1169"/>
                  </a:cubicBezTo>
                  <a:lnTo>
                    <a:pt x="5683" y="1169"/>
                  </a:lnTo>
                  <a:cubicBezTo>
                    <a:pt x="5960" y="1169"/>
                    <a:pt x="6156" y="893"/>
                    <a:pt x="6067" y="625"/>
                  </a:cubicBezTo>
                  <a:lnTo>
                    <a:pt x="5951" y="277"/>
                  </a:lnTo>
                  <a:cubicBezTo>
                    <a:pt x="5889" y="108"/>
                    <a:pt x="5737" y="1"/>
                    <a:pt x="5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4"/>
            <p:cNvSpPr/>
            <p:nvPr/>
          </p:nvSpPr>
          <p:spPr>
            <a:xfrm>
              <a:off x="6041941" y="3550029"/>
              <a:ext cx="119217" cy="42844"/>
            </a:xfrm>
            <a:custGeom>
              <a:rect b="b" l="l" r="r" t="t"/>
              <a:pathLst>
                <a:path extrusionOk="0" h="1642" w="4569">
                  <a:moveTo>
                    <a:pt x="322" y="0"/>
                  </a:moveTo>
                  <a:cubicBezTo>
                    <a:pt x="143" y="0"/>
                    <a:pt x="1" y="143"/>
                    <a:pt x="1" y="321"/>
                  </a:cubicBezTo>
                  <a:lnTo>
                    <a:pt x="1" y="1320"/>
                  </a:lnTo>
                  <a:cubicBezTo>
                    <a:pt x="1" y="1490"/>
                    <a:pt x="143" y="1641"/>
                    <a:pt x="322" y="1641"/>
                  </a:cubicBezTo>
                  <a:lnTo>
                    <a:pt x="4247" y="1641"/>
                  </a:lnTo>
                  <a:cubicBezTo>
                    <a:pt x="4425" y="1641"/>
                    <a:pt x="4568" y="1490"/>
                    <a:pt x="4568" y="1320"/>
                  </a:cubicBezTo>
                  <a:lnTo>
                    <a:pt x="4568" y="321"/>
                  </a:lnTo>
                  <a:cubicBezTo>
                    <a:pt x="4568" y="143"/>
                    <a:pt x="4425" y="0"/>
                    <a:pt x="4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74"/>
          <p:cNvGrpSpPr/>
          <p:nvPr/>
        </p:nvGrpSpPr>
        <p:grpSpPr>
          <a:xfrm>
            <a:off x="6457913" y="3413293"/>
            <a:ext cx="508862" cy="520970"/>
            <a:chOff x="6457913" y="3489493"/>
            <a:chExt cx="508862" cy="520970"/>
          </a:xfrm>
        </p:grpSpPr>
        <p:sp>
          <p:nvSpPr>
            <p:cNvPr id="1424" name="Google Shape;1424;p74"/>
            <p:cNvSpPr/>
            <p:nvPr/>
          </p:nvSpPr>
          <p:spPr>
            <a:xfrm>
              <a:off x="6457913" y="3500191"/>
              <a:ext cx="30528" cy="30528"/>
            </a:xfrm>
            <a:custGeom>
              <a:rect b="b" l="l" r="r" t="t"/>
              <a:pathLst>
                <a:path extrusionOk="0" h="1170" w="1170">
                  <a:moveTo>
                    <a:pt x="589" y="1"/>
                  </a:moveTo>
                  <a:cubicBezTo>
                    <a:pt x="259" y="1"/>
                    <a:pt x="0" y="260"/>
                    <a:pt x="0" y="581"/>
                  </a:cubicBezTo>
                  <a:cubicBezTo>
                    <a:pt x="0" y="902"/>
                    <a:pt x="259" y="1170"/>
                    <a:pt x="589" y="1170"/>
                  </a:cubicBezTo>
                  <a:cubicBezTo>
                    <a:pt x="910" y="1170"/>
                    <a:pt x="1169" y="902"/>
                    <a:pt x="1169" y="581"/>
                  </a:cubicBezTo>
                  <a:cubicBezTo>
                    <a:pt x="1169" y="260"/>
                    <a:pt x="910" y="1"/>
                    <a:pt x="5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4"/>
            <p:cNvSpPr/>
            <p:nvPr/>
          </p:nvSpPr>
          <p:spPr>
            <a:xfrm>
              <a:off x="6936274" y="3979960"/>
              <a:ext cx="30502" cy="30502"/>
            </a:xfrm>
            <a:custGeom>
              <a:rect b="b" l="l" r="r" t="t"/>
              <a:pathLst>
                <a:path extrusionOk="0" h="1169" w="1169">
                  <a:moveTo>
                    <a:pt x="580" y="0"/>
                  </a:moveTo>
                  <a:cubicBezTo>
                    <a:pt x="259" y="0"/>
                    <a:pt x="0" y="268"/>
                    <a:pt x="0" y="589"/>
                  </a:cubicBezTo>
                  <a:cubicBezTo>
                    <a:pt x="0" y="910"/>
                    <a:pt x="259" y="1169"/>
                    <a:pt x="580" y="1169"/>
                  </a:cubicBezTo>
                  <a:cubicBezTo>
                    <a:pt x="910" y="1169"/>
                    <a:pt x="1169" y="910"/>
                    <a:pt x="1169" y="589"/>
                  </a:cubicBezTo>
                  <a:cubicBezTo>
                    <a:pt x="1169" y="268"/>
                    <a:pt x="910"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4"/>
            <p:cNvSpPr/>
            <p:nvPr/>
          </p:nvSpPr>
          <p:spPr>
            <a:xfrm>
              <a:off x="6743996" y="3530120"/>
              <a:ext cx="161330" cy="156085"/>
            </a:xfrm>
            <a:custGeom>
              <a:rect b="b" l="l" r="r" t="t"/>
              <a:pathLst>
                <a:path extrusionOk="0" h="5982" w="6183">
                  <a:moveTo>
                    <a:pt x="3585" y="1"/>
                  </a:moveTo>
                  <a:cubicBezTo>
                    <a:pt x="3541" y="1"/>
                    <a:pt x="3497" y="2"/>
                    <a:pt x="3453" y="5"/>
                  </a:cubicBezTo>
                  <a:cubicBezTo>
                    <a:pt x="2882" y="40"/>
                    <a:pt x="2364" y="290"/>
                    <a:pt x="1981" y="718"/>
                  </a:cubicBezTo>
                  <a:lnTo>
                    <a:pt x="179" y="2743"/>
                  </a:lnTo>
                  <a:cubicBezTo>
                    <a:pt x="45" y="2895"/>
                    <a:pt x="0" y="3118"/>
                    <a:pt x="63" y="3314"/>
                  </a:cubicBezTo>
                  <a:lnTo>
                    <a:pt x="455" y="4537"/>
                  </a:lnTo>
                  <a:cubicBezTo>
                    <a:pt x="536" y="4785"/>
                    <a:pt x="766" y="4944"/>
                    <a:pt x="1014" y="4944"/>
                  </a:cubicBezTo>
                  <a:cubicBezTo>
                    <a:pt x="1068" y="4944"/>
                    <a:pt x="1123" y="4936"/>
                    <a:pt x="1178" y="4920"/>
                  </a:cubicBezTo>
                  <a:lnTo>
                    <a:pt x="2418" y="4563"/>
                  </a:lnTo>
                  <a:lnTo>
                    <a:pt x="2579" y="5491"/>
                  </a:lnTo>
                  <a:cubicBezTo>
                    <a:pt x="2623" y="5714"/>
                    <a:pt x="2784" y="5893"/>
                    <a:pt x="2998" y="5955"/>
                  </a:cubicBezTo>
                  <a:cubicBezTo>
                    <a:pt x="3051" y="5973"/>
                    <a:pt x="3105" y="5982"/>
                    <a:pt x="3158" y="5982"/>
                  </a:cubicBezTo>
                  <a:cubicBezTo>
                    <a:pt x="3319" y="5982"/>
                    <a:pt x="3480" y="5910"/>
                    <a:pt x="3596" y="5786"/>
                  </a:cubicBezTo>
                  <a:lnTo>
                    <a:pt x="5398" y="3760"/>
                  </a:lnTo>
                  <a:cubicBezTo>
                    <a:pt x="6183" y="2877"/>
                    <a:pt x="6102" y="1530"/>
                    <a:pt x="5219" y="745"/>
                  </a:cubicBezTo>
                  <a:lnTo>
                    <a:pt x="4996" y="540"/>
                  </a:lnTo>
                  <a:cubicBezTo>
                    <a:pt x="4601" y="194"/>
                    <a:pt x="4108" y="1"/>
                    <a:pt x="3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4"/>
            <p:cNvSpPr/>
            <p:nvPr/>
          </p:nvSpPr>
          <p:spPr>
            <a:xfrm>
              <a:off x="6473961" y="3825726"/>
              <a:ext cx="155772" cy="155877"/>
            </a:xfrm>
            <a:custGeom>
              <a:rect b="b" l="l" r="r" t="t"/>
              <a:pathLst>
                <a:path extrusionOk="0" h="5974" w="5970">
                  <a:moveTo>
                    <a:pt x="2805" y="1"/>
                  </a:moveTo>
                  <a:cubicBezTo>
                    <a:pt x="2641" y="1"/>
                    <a:pt x="2480" y="71"/>
                    <a:pt x="2365" y="193"/>
                  </a:cubicBezTo>
                  <a:lnTo>
                    <a:pt x="563" y="2218"/>
                  </a:lnTo>
                  <a:cubicBezTo>
                    <a:pt x="188" y="2646"/>
                    <a:pt x="1" y="3190"/>
                    <a:pt x="28" y="3761"/>
                  </a:cubicBezTo>
                  <a:cubicBezTo>
                    <a:pt x="63" y="4332"/>
                    <a:pt x="313" y="4849"/>
                    <a:pt x="741" y="5233"/>
                  </a:cubicBezTo>
                  <a:lnTo>
                    <a:pt x="973" y="5438"/>
                  </a:lnTo>
                  <a:cubicBezTo>
                    <a:pt x="1375" y="5795"/>
                    <a:pt x="1883" y="5974"/>
                    <a:pt x="2383" y="5974"/>
                  </a:cubicBezTo>
                  <a:cubicBezTo>
                    <a:pt x="2972" y="5974"/>
                    <a:pt x="3560" y="5733"/>
                    <a:pt x="3980" y="5260"/>
                  </a:cubicBezTo>
                  <a:lnTo>
                    <a:pt x="5782" y="3235"/>
                  </a:lnTo>
                  <a:cubicBezTo>
                    <a:pt x="5925" y="3083"/>
                    <a:pt x="5969" y="2860"/>
                    <a:pt x="5907" y="2664"/>
                  </a:cubicBezTo>
                  <a:lnTo>
                    <a:pt x="5505" y="1442"/>
                  </a:lnTo>
                  <a:cubicBezTo>
                    <a:pt x="5425" y="1193"/>
                    <a:pt x="5201" y="1034"/>
                    <a:pt x="4955" y="1034"/>
                  </a:cubicBezTo>
                  <a:cubicBezTo>
                    <a:pt x="4901" y="1034"/>
                    <a:pt x="4846" y="1042"/>
                    <a:pt x="4792" y="1058"/>
                  </a:cubicBezTo>
                  <a:lnTo>
                    <a:pt x="3543" y="1415"/>
                  </a:lnTo>
                  <a:lnTo>
                    <a:pt x="3382" y="487"/>
                  </a:lnTo>
                  <a:cubicBezTo>
                    <a:pt x="3346" y="264"/>
                    <a:pt x="3186" y="86"/>
                    <a:pt x="2963" y="23"/>
                  </a:cubicBezTo>
                  <a:cubicBezTo>
                    <a:pt x="2911" y="8"/>
                    <a:pt x="2858" y="1"/>
                    <a:pt x="2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4"/>
            <p:cNvSpPr/>
            <p:nvPr/>
          </p:nvSpPr>
          <p:spPr>
            <a:xfrm>
              <a:off x="6501906" y="3603284"/>
              <a:ext cx="409704" cy="365269"/>
            </a:xfrm>
            <a:custGeom>
              <a:rect b="b" l="l" r="r" t="t"/>
              <a:pathLst>
                <a:path extrusionOk="0" h="13999" w="15702">
                  <a:moveTo>
                    <a:pt x="4221" y="1"/>
                  </a:moveTo>
                  <a:cubicBezTo>
                    <a:pt x="4139" y="1"/>
                    <a:pt x="4057" y="18"/>
                    <a:pt x="3979" y="55"/>
                  </a:cubicBezTo>
                  <a:cubicBezTo>
                    <a:pt x="3747" y="163"/>
                    <a:pt x="3614" y="394"/>
                    <a:pt x="3640" y="644"/>
                  </a:cubicBezTo>
                  <a:lnTo>
                    <a:pt x="3881" y="2955"/>
                  </a:lnTo>
                  <a:lnTo>
                    <a:pt x="2579" y="2812"/>
                  </a:lnTo>
                  <a:cubicBezTo>
                    <a:pt x="2555" y="2809"/>
                    <a:pt x="2532" y="2808"/>
                    <a:pt x="2509" y="2808"/>
                  </a:cubicBezTo>
                  <a:cubicBezTo>
                    <a:pt x="2319" y="2808"/>
                    <a:pt x="2137" y="2903"/>
                    <a:pt x="2026" y="3062"/>
                  </a:cubicBezTo>
                  <a:cubicBezTo>
                    <a:pt x="1910" y="3240"/>
                    <a:pt x="1892" y="3481"/>
                    <a:pt x="1999" y="3668"/>
                  </a:cubicBezTo>
                  <a:lnTo>
                    <a:pt x="2588" y="4748"/>
                  </a:lnTo>
                  <a:lnTo>
                    <a:pt x="348" y="5970"/>
                  </a:lnTo>
                  <a:cubicBezTo>
                    <a:pt x="125" y="6086"/>
                    <a:pt x="1" y="6345"/>
                    <a:pt x="54" y="6595"/>
                  </a:cubicBezTo>
                  <a:cubicBezTo>
                    <a:pt x="99" y="6844"/>
                    <a:pt x="313" y="7032"/>
                    <a:pt x="563" y="7058"/>
                  </a:cubicBezTo>
                  <a:lnTo>
                    <a:pt x="5121" y="7531"/>
                  </a:lnTo>
                  <a:lnTo>
                    <a:pt x="5951" y="8968"/>
                  </a:lnTo>
                  <a:cubicBezTo>
                    <a:pt x="6031" y="9110"/>
                    <a:pt x="6165" y="9208"/>
                    <a:pt x="6326" y="9244"/>
                  </a:cubicBezTo>
                  <a:cubicBezTo>
                    <a:pt x="6371" y="9254"/>
                    <a:pt x="6417" y="9259"/>
                    <a:pt x="6463" y="9259"/>
                  </a:cubicBezTo>
                  <a:cubicBezTo>
                    <a:pt x="6576" y="9259"/>
                    <a:pt x="6685" y="9228"/>
                    <a:pt x="6781" y="9164"/>
                  </a:cubicBezTo>
                  <a:lnTo>
                    <a:pt x="7209" y="8869"/>
                  </a:lnTo>
                  <a:lnTo>
                    <a:pt x="7664" y="12081"/>
                  </a:lnTo>
                  <a:cubicBezTo>
                    <a:pt x="7699" y="12304"/>
                    <a:pt x="7851" y="12482"/>
                    <a:pt x="8065" y="12554"/>
                  </a:cubicBezTo>
                  <a:cubicBezTo>
                    <a:pt x="8124" y="12574"/>
                    <a:pt x="8185" y="12583"/>
                    <a:pt x="8245" y="12583"/>
                  </a:cubicBezTo>
                  <a:cubicBezTo>
                    <a:pt x="8402" y="12583"/>
                    <a:pt x="8556" y="12518"/>
                    <a:pt x="8672" y="12402"/>
                  </a:cubicBezTo>
                  <a:lnTo>
                    <a:pt x="9332" y="11697"/>
                  </a:lnTo>
                  <a:lnTo>
                    <a:pt x="10938" y="13776"/>
                  </a:lnTo>
                  <a:cubicBezTo>
                    <a:pt x="11045" y="13919"/>
                    <a:pt x="11223" y="13999"/>
                    <a:pt x="11393" y="13999"/>
                  </a:cubicBezTo>
                  <a:cubicBezTo>
                    <a:pt x="11464" y="13999"/>
                    <a:pt x="11535" y="13990"/>
                    <a:pt x="11607" y="13963"/>
                  </a:cubicBezTo>
                  <a:cubicBezTo>
                    <a:pt x="11848" y="13865"/>
                    <a:pt x="11999" y="13624"/>
                    <a:pt x="11981" y="13366"/>
                  </a:cubicBezTo>
                  <a:lnTo>
                    <a:pt x="11687" y="9788"/>
                  </a:lnTo>
                  <a:lnTo>
                    <a:pt x="12187" y="9717"/>
                  </a:lnTo>
                  <a:cubicBezTo>
                    <a:pt x="12356" y="9690"/>
                    <a:pt x="12508" y="9592"/>
                    <a:pt x="12597" y="9449"/>
                  </a:cubicBezTo>
                  <a:cubicBezTo>
                    <a:pt x="12686" y="9307"/>
                    <a:pt x="12713" y="9137"/>
                    <a:pt x="12668" y="8968"/>
                  </a:cubicBezTo>
                  <a:lnTo>
                    <a:pt x="12329" y="7817"/>
                  </a:lnTo>
                  <a:lnTo>
                    <a:pt x="15175" y="7451"/>
                  </a:lnTo>
                  <a:cubicBezTo>
                    <a:pt x="15461" y="7415"/>
                    <a:pt x="15675" y="7192"/>
                    <a:pt x="15684" y="6907"/>
                  </a:cubicBezTo>
                  <a:cubicBezTo>
                    <a:pt x="15702" y="6621"/>
                    <a:pt x="15514" y="6372"/>
                    <a:pt x="15238" y="6309"/>
                  </a:cubicBezTo>
                  <a:lnTo>
                    <a:pt x="10991" y="5274"/>
                  </a:lnTo>
                  <a:lnTo>
                    <a:pt x="10956" y="4837"/>
                  </a:lnTo>
                  <a:cubicBezTo>
                    <a:pt x="10929" y="4578"/>
                    <a:pt x="10741" y="4373"/>
                    <a:pt x="10492" y="4320"/>
                  </a:cubicBezTo>
                  <a:lnTo>
                    <a:pt x="8422" y="3874"/>
                  </a:lnTo>
                  <a:lnTo>
                    <a:pt x="7985" y="2580"/>
                  </a:lnTo>
                  <a:cubicBezTo>
                    <a:pt x="7922" y="2411"/>
                    <a:pt x="7780" y="2277"/>
                    <a:pt x="7610" y="2214"/>
                  </a:cubicBezTo>
                  <a:cubicBezTo>
                    <a:pt x="7551" y="2196"/>
                    <a:pt x="7490" y="2188"/>
                    <a:pt x="7430" y="2188"/>
                  </a:cubicBezTo>
                  <a:cubicBezTo>
                    <a:pt x="7311" y="2188"/>
                    <a:pt x="7194" y="2223"/>
                    <a:pt x="7093" y="2295"/>
                  </a:cubicBezTo>
                  <a:lnTo>
                    <a:pt x="6843" y="2473"/>
                  </a:lnTo>
                  <a:lnTo>
                    <a:pt x="4639" y="180"/>
                  </a:lnTo>
                  <a:cubicBezTo>
                    <a:pt x="4529" y="64"/>
                    <a:pt x="4376" y="1"/>
                    <a:pt x="42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4"/>
            <p:cNvSpPr/>
            <p:nvPr/>
          </p:nvSpPr>
          <p:spPr>
            <a:xfrm>
              <a:off x="6869006" y="3908336"/>
              <a:ext cx="59126" cy="55812"/>
            </a:xfrm>
            <a:custGeom>
              <a:rect b="b" l="l" r="r" t="t"/>
              <a:pathLst>
                <a:path extrusionOk="0" h="2139" w="2266">
                  <a:moveTo>
                    <a:pt x="642" y="1"/>
                  </a:moveTo>
                  <a:cubicBezTo>
                    <a:pt x="491" y="1"/>
                    <a:pt x="340" y="59"/>
                    <a:pt x="223" y="176"/>
                  </a:cubicBezTo>
                  <a:cubicBezTo>
                    <a:pt x="0" y="408"/>
                    <a:pt x="0" y="774"/>
                    <a:pt x="232" y="1006"/>
                  </a:cubicBezTo>
                  <a:lnTo>
                    <a:pt x="1204" y="1969"/>
                  </a:lnTo>
                  <a:cubicBezTo>
                    <a:pt x="1320" y="2085"/>
                    <a:pt x="1472" y="2138"/>
                    <a:pt x="1624" y="2138"/>
                  </a:cubicBezTo>
                  <a:cubicBezTo>
                    <a:pt x="1766" y="2138"/>
                    <a:pt x="1918" y="2076"/>
                    <a:pt x="2034" y="1960"/>
                  </a:cubicBezTo>
                  <a:cubicBezTo>
                    <a:pt x="2266" y="1737"/>
                    <a:pt x="2257" y="1362"/>
                    <a:pt x="2034" y="1139"/>
                  </a:cubicBezTo>
                  <a:lnTo>
                    <a:pt x="1053" y="167"/>
                  </a:lnTo>
                  <a:cubicBezTo>
                    <a:pt x="938" y="57"/>
                    <a:pt x="790" y="1"/>
                    <a:pt x="6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4"/>
            <p:cNvSpPr/>
            <p:nvPr/>
          </p:nvSpPr>
          <p:spPr>
            <a:xfrm>
              <a:off x="6499819" y="3544940"/>
              <a:ext cx="58212" cy="57012"/>
            </a:xfrm>
            <a:custGeom>
              <a:rect b="b" l="l" r="r" t="t"/>
              <a:pathLst>
                <a:path extrusionOk="0" h="2185" w="2231">
                  <a:moveTo>
                    <a:pt x="649" y="0"/>
                  </a:moveTo>
                  <a:cubicBezTo>
                    <a:pt x="509" y="0"/>
                    <a:pt x="368" y="50"/>
                    <a:pt x="259" y="150"/>
                  </a:cubicBezTo>
                  <a:cubicBezTo>
                    <a:pt x="18" y="373"/>
                    <a:pt x="0" y="739"/>
                    <a:pt x="214" y="980"/>
                  </a:cubicBezTo>
                  <a:lnTo>
                    <a:pt x="1142" y="1997"/>
                  </a:lnTo>
                  <a:cubicBezTo>
                    <a:pt x="1258" y="2122"/>
                    <a:pt x="1419" y="2184"/>
                    <a:pt x="1579" y="2184"/>
                  </a:cubicBezTo>
                  <a:cubicBezTo>
                    <a:pt x="1722" y="2184"/>
                    <a:pt x="1856" y="2131"/>
                    <a:pt x="1972" y="2033"/>
                  </a:cubicBezTo>
                  <a:cubicBezTo>
                    <a:pt x="2213" y="1819"/>
                    <a:pt x="2230" y="1444"/>
                    <a:pt x="2007" y="1203"/>
                  </a:cubicBezTo>
                  <a:lnTo>
                    <a:pt x="1080" y="186"/>
                  </a:lnTo>
                  <a:cubicBezTo>
                    <a:pt x="966" y="63"/>
                    <a:pt x="808" y="0"/>
                    <a:pt x="6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4"/>
            <p:cNvSpPr/>
            <p:nvPr/>
          </p:nvSpPr>
          <p:spPr>
            <a:xfrm>
              <a:off x="6689514" y="3489493"/>
              <a:ext cx="30528" cy="30763"/>
            </a:xfrm>
            <a:custGeom>
              <a:rect b="b" l="l" r="r" t="t"/>
              <a:pathLst>
                <a:path extrusionOk="0" h="1179" w="1170">
                  <a:moveTo>
                    <a:pt x="581" y="1"/>
                  </a:moveTo>
                  <a:cubicBezTo>
                    <a:pt x="260" y="1"/>
                    <a:pt x="1" y="268"/>
                    <a:pt x="1" y="589"/>
                  </a:cubicBezTo>
                  <a:cubicBezTo>
                    <a:pt x="1" y="910"/>
                    <a:pt x="260" y="1178"/>
                    <a:pt x="581" y="1178"/>
                  </a:cubicBezTo>
                  <a:cubicBezTo>
                    <a:pt x="902" y="1178"/>
                    <a:pt x="1170" y="910"/>
                    <a:pt x="1170" y="589"/>
                  </a:cubicBezTo>
                  <a:cubicBezTo>
                    <a:pt x="1170" y="268"/>
                    <a:pt x="902" y="1"/>
                    <a:pt x="5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4"/>
            <p:cNvSpPr/>
            <p:nvPr/>
          </p:nvSpPr>
          <p:spPr>
            <a:xfrm>
              <a:off x="6669735" y="3550890"/>
              <a:ext cx="40756" cy="65727"/>
            </a:xfrm>
            <a:custGeom>
              <a:rect b="b" l="l" r="r" t="t"/>
              <a:pathLst>
                <a:path extrusionOk="0" h="2519" w="1562">
                  <a:moveTo>
                    <a:pt x="925" y="0"/>
                  </a:moveTo>
                  <a:cubicBezTo>
                    <a:pt x="649" y="0"/>
                    <a:pt x="403" y="185"/>
                    <a:pt x="349" y="467"/>
                  </a:cubicBezTo>
                  <a:lnTo>
                    <a:pt x="63" y="1814"/>
                  </a:lnTo>
                  <a:cubicBezTo>
                    <a:pt x="1" y="2126"/>
                    <a:pt x="206" y="2438"/>
                    <a:pt x="518" y="2501"/>
                  </a:cubicBezTo>
                  <a:cubicBezTo>
                    <a:pt x="563" y="2510"/>
                    <a:pt x="598" y="2518"/>
                    <a:pt x="643" y="2518"/>
                  </a:cubicBezTo>
                  <a:cubicBezTo>
                    <a:pt x="911" y="2518"/>
                    <a:pt x="1151" y="2322"/>
                    <a:pt x="1214" y="2046"/>
                  </a:cubicBezTo>
                  <a:lnTo>
                    <a:pt x="1490" y="707"/>
                  </a:lnTo>
                  <a:cubicBezTo>
                    <a:pt x="1562" y="386"/>
                    <a:pt x="1357" y="74"/>
                    <a:pt x="1044" y="12"/>
                  </a:cubicBezTo>
                  <a:cubicBezTo>
                    <a:pt x="1004" y="4"/>
                    <a:pt x="964" y="0"/>
                    <a:pt x="9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74"/>
          <p:cNvGrpSpPr/>
          <p:nvPr/>
        </p:nvGrpSpPr>
        <p:grpSpPr>
          <a:xfrm>
            <a:off x="7063137" y="3475916"/>
            <a:ext cx="520969" cy="395957"/>
            <a:chOff x="7063137" y="3552116"/>
            <a:chExt cx="520969" cy="395957"/>
          </a:xfrm>
        </p:grpSpPr>
        <p:sp>
          <p:nvSpPr>
            <p:cNvPr id="1434" name="Google Shape;1434;p74"/>
            <p:cNvSpPr/>
            <p:nvPr/>
          </p:nvSpPr>
          <p:spPr>
            <a:xfrm>
              <a:off x="7394360" y="3573590"/>
              <a:ext cx="167853" cy="125192"/>
            </a:xfrm>
            <a:custGeom>
              <a:rect b="b" l="l" r="r" t="t"/>
              <a:pathLst>
                <a:path extrusionOk="0" h="4798" w="6433">
                  <a:moveTo>
                    <a:pt x="3153" y="0"/>
                  </a:moveTo>
                  <a:cubicBezTo>
                    <a:pt x="2738" y="0"/>
                    <a:pt x="2322" y="83"/>
                    <a:pt x="1928" y="248"/>
                  </a:cubicBezTo>
                  <a:cubicBezTo>
                    <a:pt x="723" y="765"/>
                    <a:pt x="1" y="1952"/>
                    <a:pt x="45" y="3210"/>
                  </a:cubicBezTo>
                  <a:cubicBezTo>
                    <a:pt x="652" y="2880"/>
                    <a:pt x="1339" y="2692"/>
                    <a:pt x="2079" y="2692"/>
                  </a:cubicBezTo>
                  <a:cubicBezTo>
                    <a:pt x="3650" y="2692"/>
                    <a:pt x="5023" y="3540"/>
                    <a:pt x="5773" y="4798"/>
                  </a:cubicBezTo>
                  <a:cubicBezTo>
                    <a:pt x="6335" y="3941"/>
                    <a:pt x="6433" y="2862"/>
                    <a:pt x="6023" y="1889"/>
                  </a:cubicBezTo>
                  <a:cubicBezTo>
                    <a:pt x="5692" y="1122"/>
                    <a:pt x="5086" y="533"/>
                    <a:pt x="4310" y="221"/>
                  </a:cubicBezTo>
                  <a:cubicBezTo>
                    <a:pt x="3937" y="74"/>
                    <a:pt x="3545" y="0"/>
                    <a:pt x="31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4"/>
            <p:cNvSpPr/>
            <p:nvPr/>
          </p:nvSpPr>
          <p:spPr>
            <a:xfrm>
              <a:off x="7483989" y="3819568"/>
              <a:ext cx="100117" cy="120130"/>
            </a:xfrm>
            <a:custGeom>
              <a:rect b="b" l="l" r="r" t="t"/>
              <a:pathLst>
                <a:path extrusionOk="0" h="4604" w="3837">
                  <a:moveTo>
                    <a:pt x="2177" y="1"/>
                  </a:moveTo>
                  <a:cubicBezTo>
                    <a:pt x="1695" y="687"/>
                    <a:pt x="1017" y="1232"/>
                    <a:pt x="232" y="1553"/>
                  </a:cubicBezTo>
                  <a:cubicBezTo>
                    <a:pt x="313" y="1874"/>
                    <a:pt x="313" y="2213"/>
                    <a:pt x="313" y="2507"/>
                  </a:cubicBezTo>
                  <a:cubicBezTo>
                    <a:pt x="313" y="2552"/>
                    <a:pt x="313" y="2588"/>
                    <a:pt x="313" y="2632"/>
                  </a:cubicBezTo>
                  <a:cubicBezTo>
                    <a:pt x="313" y="3150"/>
                    <a:pt x="197" y="3631"/>
                    <a:pt x="0" y="4077"/>
                  </a:cubicBezTo>
                  <a:cubicBezTo>
                    <a:pt x="402" y="4408"/>
                    <a:pt x="919" y="4604"/>
                    <a:pt x="1481" y="4604"/>
                  </a:cubicBezTo>
                  <a:cubicBezTo>
                    <a:pt x="2784" y="4604"/>
                    <a:pt x="3836" y="3551"/>
                    <a:pt x="3836" y="2249"/>
                  </a:cubicBezTo>
                  <a:cubicBezTo>
                    <a:pt x="3836" y="1196"/>
                    <a:pt x="3141" y="295"/>
                    <a:pt x="21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4"/>
            <p:cNvSpPr/>
            <p:nvPr/>
          </p:nvSpPr>
          <p:spPr>
            <a:xfrm>
              <a:off x="7351776" y="3823064"/>
              <a:ext cx="109667" cy="125009"/>
            </a:xfrm>
            <a:custGeom>
              <a:rect b="b" l="l" r="r" t="t"/>
              <a:pathLst>
                <a:path extrusionOk="0" h="4791" w="4203">
                  <a:moveTo>
                    <a:pt x="277" y="0"/>
                  </a:moveTo>
                  <a:cubicBezTo>
                    <a:pt x="250" y="9"/>
                    <a:pt x="223" y="9"/>
                    <a:pt x="205" y="9"/>
                  </a:cubicBezTo>
                  <a:cubicBezTo>
                    <a:pt x="348" y="357"/>
                    <a:pt x="446" y="714"/>
                    <a:pt x="491" y="1098"/>
                  </a:cubicBezTo>
                  <a:cubicBezTo>
                    <a:pt x="625" y="2025"/>
                    <a:pt x="446" y="2944"/>
                    <a:pt x="0" y="3756"/>
                  </a:cubicBezTo>
                  <a:cubicBezTo>
                    <a:pt x="420" y="4398"/>
                    <a:pt x="1133" y="4791"/>
                    <a:pt x="1909" y="4791"/>
                  </a:cubicBezTo>
                  <a:cubicBezTo>
                    <a:pt x="3167" y="4791"/>
                    <a:pt x="4193" y="3765"/>
                    <a:pt x="4193" y="2498"/>
                  </a:cubicBezTo>
                  <a:cubicBezTo>
                    <a:pt x="4193" y="2454"/>
                    <a:pt x="4202" y="2409"/>
                    <a:pt x="4202" y="2364"/>
                  </a:cubicBezTo>
                  <a:cubicBezTo>
                    <a:pt x="4202" y="2204"/>
                    <a:pt x="4202" y="1856"/>
                    <a:pt x="4157" y="1695"/>
                  </a:cubicBezTo>
                  <a:cubicBezTo>
                    <a:pt x="4006" y="1713"/>
                    <a:pt x="3863" y="1722"/>
                    <a:pt x="3711" y="1722"/>
                  </a:cubicBezTo>
                  <a:cubicBezTo>
                    <a:pt x="2311" y="1722"/>
                    <a:pt x="1062" y="1044"/>
                    <a:pt x="2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4"/>
            <p:cNvSpPr/>
            <p:nvPr/>
          </p:nvSpPr>
          <p:spPr>
            <a:xfrm>
              <a:off x="7063137" y="3593317"/>
              <a:ext cx="116399" cy="141317"/>
            </a:xfrm>
            <a:custGeom>
              <a:rect b="b" l="l" r="r" t="t"/>
              <a:pathLst>
                <a:path extrusionOk="0" h="5416" w="4461">
                  <a:moveTo>
                    <a:pt x="2712" y="0"/>
                  </a:moveTo>
                  <a:cubicBezTo>
                    <a:pt x="1222" y="0"/>
                    <a:pt x="0" y="1214"/>
                    <a:pt x="0" y="2703"/>
                  </a:cubicBezTo>
                  <a:cubicBezTo>
                    <a:pt x="0" y="4202"/>
                    <a:pt x="1222" y="5415"/>
                    <a:pt x="2712" y="5415"/>
                  </a:cubicBezTo>
                  <a:cubicBezTo>
                    <a:pt x="2864" y="5415"/>
                    <a:pt x="3007" y="5406"/>
                    <a:pt x="3149" y="5380"/>
                  </a:cubicBezTo>
                  <a:cubicBezTo>
                    <a:pt x="3337" y="4479"/>
                    <a:pt x="3809" y="3667"/>
                    <a:pt x="4461" y="3069"/>
                  </a:cubicBezTo>
                  <a:cubicBezTo>
                    <a:pt x="4318" y="2784"/>
                    <a:pt x="4264" y="2543"/>
                    <a:pt x="4255" y="2489"/>
                  </a:cubicBezTo>
                  <a:cubicBezTo>
                    <a:pt x="4184" y="2177"/>
                    <a:pt x="4148" y="1856"/>
                    <a:pt x="4148" y="1535"/>
                  </a:cubicBezTo>
                  <a:cubicBezTo>
                    <a:pt x="4148" y="1178"/>
                    <a:pt x="4193" y="830"/>
                    <a:pt x="4273" y="491"/>
                  </a:cubicBezTo>
                  <a:cubicBezTo>
                    <a:pt x="3836" y="179"/>
                    <a:pt x="3292" y="0"/>
                    <a:pt x="27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4"/>
            <p:cNvSpPr/>
            <p:nvPr/>
          </p:nvSpPr>
          <p:spPr>
            <a:xfrm>
              <a:off x="7171605" y="3837259"/>
              <a:ext cx="165531" cy="110580"/>
            </a:xfrm>
            <a:custGeom>
              <a:rect b="b" l="l" r="r" t="t"/>
              <a:pathLst>
                <a:path extrusionOk="0" h="4238" w="6344">
                  <a:moveTo>
                    <a:pt x="259" y="1"/>
                  </a:moveTo>
                  <a:cubicBezTo>
                    <a:pt x="197" y="143"/>
                    <a:pt x="152" y="268"/>
                    <a:pt x="134" y="331"/>
                  </a:cubicBezTo>
                  <a:cubicBezTo>
                    <a:pt x="27" y="732"/>
                    <a:pt x="0" y="1133"/>
                    <a:pt x="54" y="1544"/>
                  </a:cubicBezTo>
                  <a:cubicBezTo>
                    <a:pt x="268" y="3105"/>
                    <a:pt x="1606" y="4238"/>
                    <a:pt x="3141" y="4238"/>
                  </a:cubicBezTo>
                  <a:cubicBezTo>
                    <a:pt x="3283" y="4238"/>
                    <a:pt x="3417" y="4229"/>
                    <a:pt x="3560" y="4211"/>
                  </a:cubicBezTo>
                  <a:cubicBezTo>
                    <a:pt x="4390" y="4104"/>
                    <a:pt x="5121" y="3676"/>
                    <a:pt x="5621" y="3016"/>
                  </a:cubicBezTo>
                  <a:cubicBezTo>
                    <a:pt x="6129" y="2356"/>
                    <a:pt x="6343" y="1535"/>
                    <a:pt x="6227" y="705"/>
                  </a:cubicBezTo>
                  <a:cubicBezTo>
                    <a:pt x="6200" y="491"/>
                    <a:pt x="6147" y="277"/>
                    <a:pt x="6076" y="72"/>
                  </a:cubicBezTo>
                  <a:cubicBezTo>
                    <a:pt x="5317" y="759"/>
                    <a:pt x="4309" y="1178"/>
                    <a:pt x="3203" y="1178"/>
                  </a:cubicBezTo>
                  <a:cubicBezTo>
                    <a:pt x="2061" y="1178"/>
                    <a:pt x="1026" y="723"/>
                    <a:pt x="2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4"/>
            <p:cNvSpPr/>
            <p:nvPr/>
          </p:nvSpPr>
          <p:spPr>
            <a:xfrm>
              <a:off x="7202108" y="3552116"/>
              <a:ext cx="162478" cy="136646"/>
            </a:xfrm>
            <a:custGeom>
              <a:rect b="b" l="l" r="r" t="t"/>
              <a:pathLst>
                <a:path extrusionOk="0" h="5237" w="6227">
                  <a:moveTo>
                    <a:pt x="3113" y="0"/>
                  </a:moveTo>
                  <a:cubicBezTo>
                    <a:pt x="1401" y="0"/>
                    <a:pt x="0" y="1401"/>
                    <a:pt x="0" y="3114"/>
                  </a:cubicBezTo>
                  <a:cubicBezTo>
                    <a:pt x="0" y="3355"/>
                    <a:pt x="27" y="3587"/>
                    <a:pt x="80" y="3810"/>
                  </a:cubicBezTo>
                  <a:cubicBezTo>
                    <a:pt x="80" y="3814"/>
                    <a:pt x="80" y="3814"/>
                    <a:pt x="80" y="3814"/>
                  </a:cubicBezTo>
                  <a:cubicBezTo>
                    <a:pt x="80" y="3814"/>
                    <a:pt x="80" y="3814"/>
                    <a:pt x="80" y="3818"/>
                  </a:cubicBezTo>
                  <a:cubicBezTo>
                    <a:pt x="80" y="3845"/>
                    <a:pt x="98" y="3899"/>
                    <a:pt x="125" y="3961"/>
                  </a:cubicBezTo>
                  <a:cubicBezTo>
                    <a:pt x="705" y="3676"/>
                    <a:pt x="1347" y="3515"/>
                    <a:pt x="2034" y="3515"/>
                  </a:cubicBezTo>
                  <a:cubicBezTo>
                    <a:pt x="3444" y="3515"/>
                    <a:pt x="4692" y="4193"/>
                    <a:pt x="5469" y="5237"/>
                  </a:cubicBezTo>
                  <a:cubicBezTo>
                    <a:pt x="5870" y="4728"/>
                    <a:pt x="6111" y="3970"/>
                    <a:pt x="6182" y="3649"/>
                  </a:cubicBezTo>
                  <a:cubicBezTo>
                    <a:pt x="6209" y="3471"/>
                    <a:pt x="6227" y="3292"/>
                    <a:pt x="6227" y="3114"/>
                  </a:cubicBezTo>
                  <a:cubicBezTo>
                    <a:pt x="6227" y="1401"/>
                    <a:pt x="4835" y="0"/>
                    <a:pt x="31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4"/>
            <p:cNvSpPr/>
            <p:nvPr/>
          </p:nvSpPr>
          <p:spPr>
            <a:xfrm>
              <a:off x="7173928" y="3674544"/>
              <a:ext cx="162739" cy="162504"/>
            </a:xfrm>
            <a:custGeom>
              <a:rect b="b" l="l" r="r" t="t"/>
              <a:pathLst>
                <a:path extrusionOk="0" h="6228" w="6237">
                  <a:moveTo>
                    <a:pt x="3685" y="2543"/>
                  </a:moveTo>
                  <a:cubicBezTo>
                    <a:pt x="3997" y="2543"/>
                    <a:pt x="4274" y="2784"/>
                    <a:pt x="4283" y="3096"/>
                  </a:cubicBezTo>
                  <a:cubicBezTo>
                    <a:pt x="4301" y="3435"/>
                    <a:pt x="4033" y="3712"/>
                    <a:pt x="3703" y="3712"/>
                  </a:cubicBezTo>
                  <a:lnTo>
                    <a:pt x="2552" y="3712"/>
                  </a:lnTo>
                  <a:cubicBezTo>
                    <a:pt x="2240" y="3712"/>
                    <a:pt x="1963" y="3471"/>
                    <a:pt x="1954" y="3150"/>
                  </a:cubicBezTo>
                  <a:cubicBezTo>
                    <a:pt x="1936" y="2820"/>
                    <a:pt x="2204" y="2543"/>
                    <a:pt x="2534" y="2543"/>
                  </a:cubicBezTo>
                  <a:close/>
                  <a:moveTo>
                    <a:pt x="3114" y="1"/>
                  </a:moveTo>
                  <a:cubicBezTo>
                    <a:pt x="1401" y="1"/>
                    <a:pt x="1" y="1401"/>
                    <a:pt x="1" y="3114"/>
                  </a:cubicBezTo>
                  <a:cubicBezTo>
                    <a:pt x="1" y="4836"/>
                    <a:pt x="1401" y="6228"/>
                    <a:pt x="3114" y="6228"/>
                  </a:cubicBezTo>
                  <a:cubicBezTo>
                    <a:pt x="4836" y="6228"/>
                    <a:pt x="6236" y="4836"/>
                    <a:pt x="6236" y="3114"/>
                  </a:cubicBezTo>
                  <a:cubicBezTo>
                    <a:pt x="6236" y="1401"/>
                    <a:pt x="4836"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4"/>
            <p:cNvSpPr/>
            <p:nvPr/>
          </p:nvSpPr>
          <p:spPr>
            <a:xfrm>
              <a:off x="7367354" y="3674544"/>
              <a:ext cx="162504" cy="162504"/>
            </a:xfrm>
            <a:custGeom>
              <a:rect b="b" l="l" r="r" t="t"/>
              <a:pathLst>
                <a:path extrusionOk="0" h="6228" w="6228">
                  <a:moveTo>
                    <a:pt x="3114" y="1937"/>
                  </a:moveTo>
                  <a:cubicBezTo>
                    <a:pt x="3436" y="1937"/>
                    <a:pt x="3703" y="2204"/>
                    <a:pt x="3703" y="2525"/>
                  </a:cubicBezTo>
                  <a:cubicBezTo>
                    <a:pt x="4033" y="2525"/>
                    <a:pt x="4292" y="2793"/>
                    <a:pt x="4292" y="3114"/>
                  </a:cubicBezTo>
                  <a:cubicBezTo>
                    <a:pt x="4292" y="3444"/>
                    <a:pt x="4033" y="3703"/>
                    <a:pt x="3703" y="3703"/>
                  </a:cubicBezTo>
                  <a:cubicBezTo>
                    <a:pt x="3703" y="4033"/>
                    <a:pt x="3436" y="4292"/>
                    <a:pt x="3114" y="4292"/>
                  </a:cubicBezTo>
                  <a:cubicBezTo>
                    <a:pt x="2784" y="4292"/>
                    <a:pt x="2526" y="4033"/>
                    <a:pt x="2526" y="3703"/>
                  </a:cubicBezTo>
                  <a:cubicBezTo>
                    <a:pt x="2196" y="3703"/>
                    <a:pt x="1937" y="3444"/>
                    <a:pt x="1937" y="3114"/>
                  </a:cubicBezTo>
                  <a:cubicBezTo>
                    <a:pt x="1937" y="2793"/>
                    <a:pt x="2196" y="2525"/>
                    <a:pt x="2526" y="2525"/>
                  </a:cubicBezTo>
                  <a:cubicBezTo>
                    <a:pt x="2526" y="2204"/>
                    <a:pt x="2784" y="1937"/>
                    <a:pt x="3114" y="1937"/>
                  </a:cubicBezTo>
                  <a:close/>
                  <a:moveTo>
                    <a:pt x="3114" y="1"/>
                  </a:moveTo>
                  <a:cubicBezTo>
                    <a:pt x="1393" y="1"/>
                    <a:pt x="1" y="1401"/>
                    <a:pt x="1" y="3114"/>
                  </a:cubicBezTo>
                  <a:cubicBezTo>
                    <a:pt x="1" y="4836"/>
                    <a:pt x="1393" y="6228"/>
                    <a:pt x="3114" y="6228"/>
                  </a:cubicBezTo>
                  <a:cubicBezTo>
                    <a:pt x="4827" y="6228"/>
                    <a:pt x="6228" y="4836"/>
                    <a:pt x="6228" y="3114"/>
                  </a:cubicBezTo>
                  <a:cubicBezTo>
                    <a:pt x="6228" y="1401"/>
                    <a:pt x="4827"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74"/>
          <p:cNvGrpSpPr/>
          <p:nvPr/>
        </p:nvGrpSpPr>
        <p:grpSpPr>
          <a:xfrm>
            <a:off x="1563337" y="3998269"/>
            <a:ext cx="516794" cy="520969"/>
            <a:chOff x="1563337" y="4074469"/>
            <a:chExt cx="516794" cy="520969"/>
          </a:xfrm>
        </p:grpSpPr>
        <p:sp>
          <p:nvSpPr>
            <p:cNvPr id="1443" name="Google Shape;1443;p74"/>
            <p:cNvSpPr/>
            <p:nvPr/>
          </p:nvSpPr>
          <p:spPr>
            <a:xfrm>
              <a:off x="1768870" y="4074469"/>
              <a:ext cx="108754" cy="86131"/>
            </a:xfrm>
            <a:custGeom>
              <a:rect b="b" l="l" r="r" t="t"/>
              <a:pathLst>
                <a:path extrusionOk="0" h="3301" w="4168">
                  <a:moveTo>
                    <a:pt x="581" y="0"/>
                  </a:moveTo>
                  <a:cubicBezTo>
                    <a:pt x="260" y="0"/>
                    <a:pt x="1" y="268"/>
                    <a:pt x="1" y="589"/>
                  </a:cubicBezTo>
                  <a:lnTo>
                    <a:pt x="1" y="3301"/>
                  </a:lnTo>
                  <a:cubicBezTo>
                    <a:pt x="652" y="3096"/>
                    <a:pt x="1368" y="2993"/>
                    <a:pt x="2084" y="2993"/>
                  </a:cubicBezTo>
                  <a:cubicBezTo>
                    <a:pt x="2800" y="2993"/>
                    <a:pt x="3516" y="3096"/>
                    <a:pt x="4167" y="3301"/>
                  </a:cubicBezTo>
                  <a:lnTo>
                    <a:pt x="4167" y="589"/>
                  </a:lnTo>
                  <a:cubicBezTo>
                    <a:pt x="4167" y="268"/>
                    <a:pt x="3908" y="0"/>
                    <a:pt x="3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4"/>
            <p:cNvSpPr/>
            <p:nvPr/>
          </p:nvSpPr>
          <p:spPr>
            <a:xfrm>
              <a:off x="1768870" y="4509280"/>
              <a:ext cx="108754" cy="86157"/>
            </a:xfrm>
            <a:custGeom>
              <a:rect b="b" l="l" r="r" t="t"/>
              <a:pathLst>
                <a:path extrusionOk="0" h="3302" w="4168">
                  <a:moveTo>
                    <a:pt x="1" y="0"/>
                  </a:moveTo>
                  <a:lnTo>
                    <a:pt x="1" y="2721"/>
                  </a:lnTo>
                  <a:cubicBezTo>
                    <a:pt x="1" y="3042"/>
                    <a:pt x="260" y="3301"/>
                    <a:pt x="581" y="3301"/>
                  </a:cubicBezTo>
                  <a:lnTo>
                    <a:pt x="3587" y="3301"/>
                  </a:lnTo>
                  <a:cubicBezTo>
                    <a:pt x="3908" y="3301"/>
                    <a:pt x="4167" y="3042"/>
                    <a:pt x="4167" y="2721"/>
                  </a:cubicBezTo>
                  <a:lnTo>
                    <a:pt x="4167" y="0"/>
                  </a:lnTo>
                  <a:cubicBezTo>
                    <a:pt x="3516" y="210"/>
                    <a:pt x="2800" y="315"/>
                    <a:pt x="2084" y="315"/>
                  </a:cubicBezTo>
                  <a:cubicBezTo>
                    <a:pt x="1368" y="315"/>
                    <a:pt x="652" y="21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4"/>
            <p:cNvSpPr/>
            <p:nvPr/>
          </p:nvSpPr>
          <p:spPr>
            <a:xfrm>
              <a:off x="1997705" y="4280002"/>
              <a:ext cx="82426" cy="108962"/>
            </a:xfrm>
            <a:custGeom>
              <a:rect b="b" l="l" r="r" t="t"/>
              <a:pathLst>
                <a:path extrusionOk="0" h="4176" w="3159">
                  <a:moveTo>
                    <a:pt x="0" y="0"/>
                  </a:moveTo>
                  <a:cubicBezTo>
                    <a:pt x="420" y="1312"/>
                    <a:pt x="420" y="2873"/>
                    <a:pt x="0" y="4175"/>
                  </a:cubicBezTo>
                  <a:lnTo>
                    <a:pt x="2578" y="4175"/>
                  </a:lnTo>
                  <a:cubicBezTo>
                    <a:pt x="2900" y="4175"/>
                    <a:pt x="3158" y="3917"/>
                    <a:pt x="3158" y="3595"/>
                  </a:cubicBezTo>
                  <a:lnTo>
                    <a:pt x="3158" y="589"/>
                  </a:lnTo>
                  <a:cubicBezTo>
                    <a:pt x="3158" y="268"/>
                    <a:pt x="2900" y="0"/>
                    <a:pt x="2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4"/>
            <p:cNvSpPr/>
            <p:nvPr/>
          </p:nvSpPr>
          <p:spPr>
            <a:xfrm>
              <a:off x="1563337" y="4280002"/>
              <a:ext cx="86392" cy="108962"/>
            </a:xfrm>
            <a:custGeom>
              <a:rect b="b" l="l" r="r" t="t"/>
              <a:pathLst>
                <a:path extrusionOk="0" h="4176" w="3311">
                  <a:moveTo>
                    <a:pt x="580" y="0"/>
                  </a:moveTo>
                  <a:cubicBezTo>
                    <a:pt x="259" y="0"/>
                    <a:pt x="1" y="268"/>
                    <a:pt x="1" y="589"/>
                  </a:cubicBezTo>
                  <a:lnTo>
                    <a:pt x="1" y="3595"/>
                  </a:lnTo>
                  <a:cubicBezTo>
                    <a:pt x="1" y="3917"/>
                    <a:pt x="259" y="4175"/>
                    <a:pt x="580" y="4175"/>
                  </a:cubicBezTo>
                  <a:lnTo>
                    <a:pt x="3310" y="4175"/>
                  </a:lnTo>
                  <a:cubicBezTo>
                    <a:pt x="2891" y="2873"/>
                    <a:pt x="2891" y="1312"/>
                    <a:pt x="3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4"/>
            <p:cNvSpPr/>
            <p:nvPr/>
          </p:nvSpPr>
          <p:spPr>
            <a:xfrm>
              <a:off x="1617584" y="4129212"/>
              <a:ext cx="119191" cy="118930"/>
            </a:xfrm>
            <a:custGeom>
              <a:rect b="b" l="l" r="r" t="t"/>
              <a:pathLst>
                <a:path extrusionOk="0" h="4558" w="4568">
                  <a:moveTo>
                    <a:pt x="2587" y="1"/>
                  </a:moveTo>
                  <a:cubicBezTo>
                    <a:pt x="2438" y="1"/>
                    <a:pt x="2288" y="56"/>
                    <a:pt x="2177" y="168"/>
                  </a:cubicBezTo>
                  <a:lnTo>
                    <a:pt x="170" y="2175"/>
                  </a:lnTo>
                  <a:cubicBezTo>
                    <a:pt x="63" y="2282"/>
                    <a:pt x="0" y="2434"/>
                    <a:pt x="0" y="2586"/>
                  </a:cubicBezTo>
                  <a:cubicBezTo>
                    <a:pt x="0" y="2737"/>
                    <a:pt x="63" y="2889"/>
                    <a:pt x="170" y="2996"/>
                  </a:cubicBezTo>
                  <a:lnTo>
                    <a:pt x="1731" y="4557"/>
                  </a:lnTo>
                  <a:cubicBezTo>
                    <a:pt x="2382" y="3362"/>
                    <a:pt x="3372" y="2380"/>
                    <a:pt x="4568" y="1729"/>
                  </a:cubicBezTo>
                  <a:lnTo>
                    <a:pt x="2998" y="168"/>
                  </a:lnTo>
                  <a:cubicBezTo>
                    <a:pt x="2886" y="56"/>
                    <a:pt x="2737" y="1"/>
                    <a:pt x="2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4"/>
            <p:cNvSpPr/>
            <p:nvPr/>
          </p:nvSpPr>
          <p:spPr>
            <a:xfrm>
              <a:off x="1910163" y="4421765"/>
              <a:ext cx="120626" cy="118956"/>
            </a:xfrm>
            <a:custGeom>
              <a:rect b="b" l="l" r="r" t="t"/>
              <a:pathLst>
                <a:path extrusionOk="0" h="4559" w="4623">
                  <a:moveTo>
                    <a:pt x="2829" y="0"/>
                  </a:moveTo>
                  <a:cubicBezTo>
                    <a:pt x="2178" y="1196"/>
                    <a:pt x="1196" y="2177"/>
                    <a:pt x="1" y="2828"/>
                  </a:cubicBezTo>
                  <a:lnTo>
                    <a:pt x="1562" y="4389"/>
                  </a:lnTo>
                  <a:cubicBezTo>
                    <a:pt x="1669" y="4505"/>
                    <a:pt x="1821" y="4559"/>
                    <a:pt x="1973" y="4559"/>
                  </a:cubicBezTo>
                  <a:cubicBezTo>
                    <a:pt x="2133" y="4559"/>
                    <a:pt x="2276" y="4505"/>
                    <a:pt x="2392" y="4389"/>
                  </a:cubicBezTo>
                  <a:lnTo>
                    <a:pt x="4390" y="2391"/>
                  </a:lnTo>
                  <a:cubicBezTo>
                    <a:pt x="4622" y="2159"/>
                    <a:pt x="4622" y="1793"/>
                    <a:pt x="4390" y="1561"/>
                  </a:cubicBezTo>
                  <a:lnTo>
                    <a:pt x="28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4"/>
            <p:cNvSpPr/>
            <p:nvPr/>
          </p:nvSpPr>
          <p:spPr>
            <a:xfrm>
              <a:off x="1910163" y="4129159"/>
              <a:ext cx="120626" cy="118982"/>
            </a:xfrm>
            <a:custGeom>
              <a:rect b="b" l="l" r="r" t="t"/>
              <a:pathLst>
                <a:path extrusionOk="0" h="4560" w="4623">
                  <a:moveTo>
                    <a:pt x="1973" y="0"/>
                  </a:moveTo>
                  <a:cubicBezTo>
                    <a:pt x="1821" y="0"/>
                    <a:pt x="1669" y="63"/>
                    <a:pt x="1562" y="170"/>
                  </a:cubicBezTo>
                  <a:lnTo>
                    <a:pt x="1" y="1731"/>
                  </a:lnTo>
                  <a:cubicBezTo>
                    <a:pt x="1196" y="2382"/>
                    <a:pt x="2178" y="3373"/>
                    <a:pt x="2829" y="4559"/>
                  </a:cubicBezTo>
                  <a:lnTo>
                    <a:pt x="4390" y="2998"/>
                  </a:lnTo>
                  <a:cubicBezTo>
                    <a:pt x="4622" y="2775"/>
                    <a:pt x="4622" y="2400"/>
                    <a:pt x="4390" y="2177"/>
                  </a:cubicBezTo>
                  <a:lnTo>
                    <a:pt x="2392" y="170"/>
                  </a:lnTo>
                  <a:cubicBezTo>
                    <a:pt x="2276" y="63"/>
                    <a:pt x="2133" y="0"/>
                    <a:pt x="1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4"/>
            <p:cNvSpPr/>
            <p:nvPr/>
          </p:nvSpPr>
          <p:spPr>
            <a:xfrm>
              <a:off x="1617584" y="4421765"/>
              <a:ext cx="119191" cy="118956"/>
            </a:xfrm>
            <a:custGeom>
              <a:rect b="b" l="l" r="r" t="t"/>
              <a:pathLst>
                <a:path extrusionOk="0" h="4559" w="4568">
                  <a:moveTo>
                    <a:pt x="1740" y="0"/>
                  </a:moveTo>
                  <a:lnTo>
                    <a:pt x="170" y="1561"/>
                  </a:lnTo>
                  <a:cubicBezTo>
                    <a:pt x="63" y="1668"/>
                    <a:pt x="0" y="1820"/>
                    <a:pt x="0" y="1972"/>
                  </a:cubicBezTo>
                  <a:cubicBezTo>
                    <a:pt x="0" y="2132"/>
                    <a:pt x="63" y="2275"/>
                    <a:pt x="170" y="2391"/>
                  </a:cubicBezTo>
                  <a:lnTo>
                    <a:pt x="2177" y="4389"/>
                  </a:lnTo>
                  <a:cubicBezTo>
                    <a:pt x="2284" y="4505"/>
                    <a:pt x="2436" y="4559"/>
                    <a:pt x="2587" y="4559"/>
                  </a:cubicBezTo>
                  <a:cubicBezTo>
                    <a:pt x="2739" y="4559"/>
                    <a:pt x="2882" y="4505"/>
                    <a:pt x="2998" y="4389"/>
                  </a:cubicBezTo>
                  <a:lnTo>
                    <a:pt x="4568" y="2828"/>
                  </a:lnTo>
                  <a:cubicBezTo>
                    <a:pt x="3372" y="2186"/>
                    <a:pt x="2382" y="1196"/>
                    <a:pt x="17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4"/>
            <p:cNvSpPr/>
            <p:nvPr/>
          </p:nvSpPr>
          <p:spPr>
            <a:xfrm>
              <a:off x="1807514" y="4319089"/>
              <a:ext cx="31911" cy="31937"/>
            </a:xfrm>
            <a:custGeom>
              <a:rect b="b" l="l" r="r" t="t"/>
              <a:pathLst>
                <a:path extrusionOk="0" h="1224" w="1223">
                  <a:moveTo>
                    <a:pt x="607" y="1"/>
                  </a:moveTo>
                  <a:cubicBezTo>
                    <a:pt x="268" y="1"/>
                    <a:pt x="1" y="269"/>
                    <a:pt x="1" y="608"/>
                  </a:cubicBezTo>
                  <a:cubicBezTo>
                    <a:pt x="1" y="947"/>
                    <a:pt x="268" y="1223"/>
                    <a:pt x="607" y="1223"/>
                  </a:cubicBezTo>
                  <a:cubicBezTo>
                    <a:pt x="946" y="1223"/>
                    <a:pt x="1223" y="947"/>
                    <a:pt x="1223" y="608"/>
                  </a:cubicBezTo>
                  <a:cubicBezTo>
                    <a:pt x="1223" y="269"/>
                    <a:pt x="946" y="1"/>
                    <a:pt x="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4"/>
            <p:cNvSpPr/>
            <p:nvPr/>
          </p:nvSpPr>
          <p:spPr>
            <a:xfrm>
              <a:off x="1671335" y="4182937"/>
              <a:ext cx="304030" cy="304030"/>
            </a:xfrm>
            <a:custGeom>
              <a:rect b="b" l="l" r="r" t="t"/>
              <a:pathLst>
                <a:path extrusionOk="0" h="11652" w="11652">
                  <a:moveTo>
                    <a:pt x="7588" y="1688"/>
                  </a:moveTo>
                  <a:cubicBezTo>
                    <a:pt x="7676" y="1688"/>
                    <a:pt x="7766" y="1707"/>
                    <a:pt x="7851" y="1749"/>
                  </a:cubicBezTo>
                  <a:cubicBezTo>
                    <a:pt x="8949" y="2293"/>
                    <a:pt x="9796" y="3283"/>
                    <a:pt x="10171" y="4452"/>
                  </a:cubicBezTo>
                  <a:cubicBezTo>
                    <a:pt x="10269" y="4764"/>
                    <a:pt x="10091" y="5094"/>
                    <a:pt x="9787" y="5192"/>
                  </a:cubicBezTo>
                  <a:cubicBezTo>
                    <a:pt x="9725" y="5210"/>
                    <a:pt x="9671" y="5219"/>
                    <a:pt x="9609" y="5219"/>
                  </a:cubicBezTo>
                  <a:cubicBezTo>
                    <a:pt x="9359" y="5219"/>
                    <a:pt x="9136" y="5058"/>
                    <a:pt x="9056" y="4809"/>
                  </a:cubicBezTo>
                  <a:cubicBezTo>
                    <a:pt x="8779" y="3934"/>
                    <a:pt x="8146" y="3203"/>
                    <a:pt x="7325" y="2792"/>
                  </a:cubicBezTo>
                  <a:cubicBezTo>
                    <a:pt x="7040" y="2650"/>
                    <a:pt x="6924" y="2302"/>
                    <a:pt x="7066" y="2007"/>
                  </a:cubicBezTo>
                  <a:cubicBezTo>
                    <a:pt x="7168" y="1805"/>
                    <a:pt x="7372" y="1688"/>
                    <a:pt x="7588" y="1688"/>
                  </a:cubicBezTo>
                  <a:close/>
                  <a:moveTo>
                    <a:pt x="5826" y="4041"/>
                  </a:moveTo>
                  <a:cubicBezTo>
                    <a:pt x="6808" y="4041"/>
                    <a:pt x="7611" y="4844"/>
                    <a:pt x="7611" y="5826"/>
                  </a:cubicBezTo>
                  <a:cubicBezTo>
                    <a:pt x="7611" y="6807"/>
                    <a:pt x="6808" y="7610"/>
                    <a:pt x="5826" y="7610"/>
                  </a:cubicBezTo>
                  <a:cubicBezTo>
                    <a:pt x="4845" y="7610"/>
                    <a:pt x="4042" y="6807"/>
                    <a:pt x="4042" y="5826"/>
                  </a:cubicBezTo>
                  <a:cubicBezTo>
                    <a:pt x="4042" y="4844"/>
                    <a:pt x="4845" y="4041"/>
                    <a:pt x="5826" y="4041"/>
                  </a:cubicBezTo>
                  <a:close/>
                  <a:moveTo>
                    <a:pt x="2176" y="6796"/>
                  </a:moveTo>
                  <a:cubicBezTo>
                    <a:pt x="2402" y="6796"/>
                    <a:pt x="2620" y="6926"/>
                    <a:pt x="2713" y="7146"/>
                  </a:cubicBezTo>
                  <a:cubicBezTo>
                    <a:pt x="2963" y="7735"/>
                    <a:pt x="3373" y="8234"/>
                    <a:pt x="3891" y="8600"/>
                  </a:cubicBezTo>
                  <a:cubicBezTo>
                    <a:pt x="4158" y="8787"/>
                    <a:pt x="4221" y="9153"/>
                    <a:pt x="4033" y="9412"/>
                  </a:cubicBezTo>
                  <a:cubicBezTo>
                    <a:pt x="3917" y="9572"/>
                    <a:pt x="3739" y="9662"/>
                    <a:pt x="3552" y="9662"/>
                  </a:cubicBezTo>
                  <a:cubicBezTo>
                    <a:pt x="3436" y="9662"/>
                    <a:pt x="3320" y="9626"/>
                    <a:pt x="3221" y="9555"/>
                  </a:cubicBezTo>
                  <a:cubicBezTo>
                    <a:pt x="2517" y="9064"/>
                    <a:pt x="1973" y="8395"/>
                    <a:pt x="1634" y="7610"/>
                  </a:cubicBezTo>
                  <a:cubicBezTo>
                    <a:pt x="1509" y="7315"/>
                    <a:pt x="1651" y="6968"/>
                    <a:pt x="1946" y="6843"/>
                  </a:cubicBezTo>
                  <a:cubicBezTo>
                    <a:pt x="2020" y="6811"/>
                    <a:pt x="2099" y="6796"/>
                    <a:pt x="2176" y="6796"/>
                  </a:cubicBezTo>
                  <a:close/>
                  <a:moveTo>
                    <a:pt x="8592" y="8081"/>
                  </a:moveTo>
                  <a:cubicBezTo>
                    <a:pt x="8746" y="8081"/>
                    <a:pt x="8901" y="8142"/>
                    <a:pt x="9020" y="8261"/>
                  </a:cubicBezTo>
                  <a:cubicBezTo>
                    <a:pt x="9243" y="8484"/>
                    <a:pt x="9243" y="8859"/>
                    <a:pt x="9011" y="9082"/>
                  </a:cubicBezTo>
                  <a:cubicBezTo>
                    <a:pt x="8422" y="9662"/>
                    <a:pt x="7691" y="10063"/>
                    <a:pt x="6897" y="10250"/>
                  </a:cubicBezTo>
                  <a:cubicBezTo>
                    <a:pt x="6852" y="10268"/>
                    <a:pt x="6808" y="10268"/>
                    <a:pt x="6754" y="10268"/>
                  </a:cubicBezTo>
                  <a:cubicBezTo>
                    <a:pt x="6495" y="10268"/>
                    <a:pt x="6255" y="10090"/>
                    <a:pt x="6192" y="9822"/>
                  </a:cubicBezTo>
                  <a:cubicBezTo>
                    <a:pt x="6112" y="9510"/>
                    <a:pt x="6308" y="9189"/>
                    <a:pt x="6620" y="9117"/>
                  </a:cubicBezTo>
                  <a:cubicBezTo>
                    <a:pt x="7209" y="8975"/>
                    <a:pt x="7753" y="8671"/>
                    <a:pt x="8190" y="8243"/>
                  </a:cubicBezTo>
                  <a:cubicBezTo>
                    <a:pt x="8303" y="8135"/>
                    <a:pt x="8447" y="8081"/>
                    <a:pt x="8592" y="8081"/>
                  </a:cubicBezTo>
                  <a:close/>
                  <a:moveTo>
                    <a:pt x="5826" y="0"/>
                  </a:moveTo>
                  <a:cubicBezTo>
                    <a:pt x="2615" y="0"/>
                    <a:pt x="1" y="2614"/>
                    <a:pt x="1" y="5826"/>
                  </a:cubicBezTo>
                  <a:cubicBezTo>
                    <a:pt x="1" y="9037"/>
                    <a:pt x="2615" y="11651"/>
                    <a:pt x="5826" y="11651"/>
                  </a:cubicBezTo>
                  <a:cubicBezTo>
                    <a:pt x="9038" y="11651"/>
                    <a:pt x="11652" y="9037"/>
                    <a:pt x="11652" y="5826"/>
                  </a:cubicBezTo>
                  <a:cubicBezTo>
                    <a:pt x="11652" y="2614"/>
                    <a:pt x="9038" y="0"/>
                    <a:pt x="58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74"/>
          <p:cNvGrpSpPr/>
          <p:nvPr/>
        </p:nvGrpSpPr>
        <p:grpSpPr>
          <a:xfrm>
            <a:off x="2230479" y="3998164"/>
            <a:ext cx="405037" cy="521307"/>
            <a:chOff x="2230479" y="4074364"/>
            <a:chExt cx="405037" cy="521307"/>
          </a:xfrm>
        </p:grpSpPr>
        <p:sp>
          <p:nvSpPr>
            <p:cNvPr id="1454" name="Google Shape;1454;p74"/>
            <p:cNvSpPr/>
            <p:nvPr/>
          </p:nvSpPr>
          <p:spPr>
            <a:xfrm>
              <a:off x="2451381" y="4074364"/>
              <a:ext cx="30528" cy="69484"/>
            </a:xfrm>
            <a:custGeom>
              <a:rect b="b" l="l" r="r" t="t"/>
              <a:pathLst>
                <a:path extrusionOk="0" h="2663" w="1170">
                  <a:moveTo>
                    <a:pt x="578" y="1"/>
                  </a:moveTo>
                  <a:cubicBezTo>
                    <a:pt x="558" y="1"/>
                    <a:pt x="538" y="2"/>
                    <a:pt x="518" y="4"/>
                  </a:cubicBezTo>
                  <a:cubicBezTo>
                    <a:pt x="215" y="40"/>
                    <a:pt x="0" y="307"/>
                    <a:pt x="0" y="602"/>
                  </a:cubicBezTo>
                  <a:lnTo>
                    <a:pt x="0" y="2662"/>
                  </a:lnTo>
                  <a:lnTo>
                    <a:pt x="1169" y="2662"/>
                  </a:lnTo>
                  <a:lnTo>
                    <a:pt x="1169" y="593"/>
                  </a:lnTo>
                  <a:cubicBezTo>
                    <a:pt x="1169" y="265"/>
                    <a:pt x="900" y="1"/>
                    <a:pt x="5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4"/>
            <p:cNvSpPr/>
            <p:nvPr/>
          </p:nvSpPr>
          <p:spPr>
            <a:xfrm>
              <a:off x="2344531" y="4074364"/>
              <a:ext cx="30528" cy="69484"/>
            </a:xfrm>
            <a:custGeom>
              <a:rect b="b" l="l" r="r" t="t"/>
              <a:pathLst>
                <a:path extrusionOk="0" h="2663" w="1170">
                  <a:moveTo>
                    <a:pt x="579" y="1"/>
                  </a:moveTo>
                  <a:cubicBezTo>
                    <a:pt x="559" y="1"/>
                    <a:pt x="538" y="2"/>
                    <a:pt x="518" y="4"/>
                  </a:cubicBezTo>
                  <a:cubicBezTo>
                    <a:pt x="215" y="40"/>
                    <a:pt x="1" y="307"/>
                    <a:pt x="1" y="602"/>
                  </a:cubicBezTo>
                  <a:lnTo>
                    <a:pt x="1" y="2662"/>
                  </a:lnTo>
                  <a:lnTo>
                    <a:pt x="1169" y="2662"/>
                  </a:lnTo>
                  <a:lnTo>
                    <a:pt x="1169" y="593"/>
                  </a:lnTo>
                  <a:cubicBezTo>
                    <a:pt x="1169" y="265"/>
                    <a:pt x="900" y="1"/>
                    <a:pt x="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4"/>
            <p:cNvSpPr/>
            <p:nvPr/>
          </p:nvSpPr>
          <p:spPr>
            <a:xfrm>
              <a:off x="2314968" y="4174326"/>
              <a:ext cx="193476" cy="52863"/>
            </a:xfrm>
            <a:custGeom>
              <a:rect b="b" l="l" r="r" t="t"/>
              <a:pathLst>
                <a:path extrusionOk="0" h="2026" w="7415">
                  <a:moveTo>
                    <a:pt x="589" y="0"/>
                  </a:moveTo>
                  <a:cubicBezTo>
                    <a:pt x="259" y="0"/>
                    <a:pt x="1" y="259"/>
                    <a:pt x="1" y="589"/>
                  </a:cubicBezTo>
                  <a:lnTo>
                    <a:pt x="1" y="1445"/>
                  </a:lnTo>
                  <a:cubicBezTo>
                    <a:pt x="1" y="1766"/>
                    <a:pt x="259" y="2025"/>
                    <a:pt x="589" y="2025"/>
                  </a:cubicBezTo>
                  <a:lnTo>
                    <a:pt x="6825" y="2025"/>
                  </a:lnTo>
                  <a:cubicBezTo>
                    <a:pt x="7146" y="2025"/>
                    <a:pt x="7414" y="1766"/>
                    <a:pt x="7414" y="1445"/>
                  </a:cubicBezTo>
                  <a:lnTo>
                    <a:pt x="7414" y="589"/>
                  </a:lnTo>
                  <a:cubicBezTo>
                    <a:pt x="7414" y="259"/>
                    <a:pt x="7146" y="0"/>
                    <a:pt x="68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4"/>
            <p:cNvSpPr/>
            <p:nvPr/>
          </p:nvSpPr>
          <p:spPr>
            <a:xfrm>
              <a:off x="2230479" y="4448980"/>
              <a:ext cx="214167" cy="146692"/>
            </a:xfrm>
            <a:custGeom>
              <a:rect b="b" l="l" r="r" t="t"/>
              <a:pathLst>
                <a:path extrusionOk="0" h="5622" w="8208">
                  <a:moveTo>
                    <a:pt x="4381" y="1"/>
                  </a:moveTo>
                  <a:cubicBezTo>
                    <a:pt x="4737" y="938"/>
                    <a:pt x="5514" y="1633"/>
                    <a:pt x="6450" y="1821"/>
                  </a:cubicBezTo>
                  <a:cubicBezTo>
                    <a:pt x="6682" y="2240"/>
                    <a:pt x="7209" y="3364"/>
                    <a:pt x="6513" y="3908"/>
                  </a:cubicBezTo>
                  <a:cubicBezTo>
                    <a:pt x="6441" y="3962"/>
                    <a:pt x="6111" y="4087"/>
                    <a:pt x="5576" y="4105"/>
                  </a:cubicBezTo>
                  <a:cubicBezTo>
                    <a:pt x="5554" y="4105"/>
                    <a:pt x="5532" y="4105"/>
                    <a:pt x="5510" y="4105"/>
                  </a:cubicBezTo>
                  <a:cubicBezTo>
                    <a:pt x="5010" y="4105"/>
                    <a:pt x="4564" y="4008"/>
                    <a:pt x="4274" y="3828"/>
                  </a:cubicBezTo>
                  <a:cubicBezTo>
                    <a:pt x="3310" y="3275"/>
                    <a:pt x="4755" y="1937"/>
                    <a:pt x="3078" y="715"/>
                  </a:cubicBezTo>
                  <a:cubicBezTo>
                    <a:pt x="2708" y="450"/>
                    <a:pt x="2275" y="314"/>
                    <a:pt x="1856" y="314"/>
                  </a:cubicBezTo>
                  <a:cubicBezTo>
                    <a:pt x="1568" y="314"/>
                    <a:pt x="1286" y="379"/>
                    <a:pt x="1035" y="509"/>
                  </a:cubicBezTo>
                  <a:cubicBezTo>
                    <a:pt x="652" y="706"/>
                    <a:pt x="0" y="1241"/>
                    <a:pt x="0" y="2579"/>
                  </a:cubicBezTo>
                  <a:cubicBezTo>
                    <a:pt x="0" y="3766"/>
                    <a:pt x="0" y="5621"/>
                    <a:pt x="0" y="5621"/>
                  </a:cubicBezTo>
                  <a:lnTo>
                    <a:pt x="1169" y="5621"/>
                  </a:lnTo>
                  <a:cubicBezTo>
                    <a:pt x="1169" y="5621"/>
                    <a:pt x="1169" y="3766"/>
                    <a:pt x="1169" y="2579"/>
                  </a:cubicBezTo>
                  <a:cubicBezTo>
                    <a:pt x="1169" y="2053"/>
                    <a:pt x="1312" y="1687"/>
                    <a:pt x="1579" y="1544"/>
                  </a:cubicBezTo>
                  <a:cubicBezTo>
                    <a:pt x="1659" y="1503"/>
                    <a:pt x="1751" y="1483"/>
                    <a:pt x="1850" y="1483"/>
                  </a:cubicBezTo>
                  <a:cubicBezTo>
                    <a:pt x="2030" y="1483"/>
                    <a:pt x="2231" y="1548"/>
                    <a:pt x="2409" y="1669"/>
                  </a:cubicBezTo>
                  <a:cubicBezTo>
                    <a:pt x="3408" y="2401"/>
                    <a:pt x="1918" y="3757"/>
                    <a:pt x="3667" y="4836"/>
                  </a:cubicBezTo>
                  <a:cubicBezTo>
                    <a:pt x="4170" y="5140"/>
                    <a:pt x="4843" y="5274"/>
                    <a:pt x="5485" y="5274"/>
                  </a:cubicBezTo>
                  <a:cubicBezTo>
                    <a:pt x="6198" y="5274"/>
                    <a:pt x="6874" y="5109"/>
                    <a:pt x="7235" y="4827"/>
                  </a:cubicBezTo>
                  <a:cubicBezTo>
                    <a:pt x="7967" y="4256"/>
                    <a:pt x="8208" y="3355"/>
                    <a:pt x="7913" y="2303"/>
                  </a:cubicBezTo>
                  <a:cubicBezTo>
                    <a:pt x="7860" y="2097"/>
                    <a:pt x="7788" y="1919"/>
                    <a:pt x="7717" y="1749"/>
                  </a:cubicBezTo>
                  <a:cubicBezTo>
                    <a:pt x="7842" y="1705"/>
                    <a:pt x="7967" y="1660"/>
                    <a:pt x="8083" y="1598"/>
                  </a:cubicBezTo>
                  <a:cubicBezTo>
                    <a:pt x="7681" y="1134"/>
                    <a:pt x="7360" y="599"/>
                    <a:pt x="7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4"/>
            <p:cNvSpPr/>
            <p:nvPr/>
          </p:nvSpPr>
          <p:spPr>
            <a:xfrm>
              <a:off x="2326136" y="4257875"/>
              <a:ext cx="169967" cy="160652"/>
            </a:xfrm>
            <a:custGeom>
              <a:rect b="b" l="l" r="r" t="t"/>
              <a:pathLst>
                <a:path extrusionOk="0" h="6157" w="6514">
                  <a:moveTo>
                    <a:pt x="1" y="1"/>
                  </a:moveTo>
                  <a:lnTo>
                    <a:pt x="1" y="5576"/>
                  </a:lnTo>
                  <a:cubicBezTo>
                    <a:pt x="1" y="5898"/>
                    <a:pt x="260" y="6156"/>
                    <a:pt x="590" y="6156"/>
                  </a:cubicBezTo>
                  <a:lnTo>
                    <a:pt x="3204" y="6156"/>
                  </a:lnTo>
                  <a:cubicBezTo>
                    <a:pt x="3186" y="6005"/>
                    <a:pt x="3177" y="5844"/>
                    <a:pt x="3177" y="5683"/>
                  </a:cubicBezTo>
                  <a:cubicBezTo>
                    <a:pt x="3177" y="3533"/>
                    <a:pt x="4577" y="1696"/>
                    <a:pt x="6513" y="1036"/>
                  </a:cubicBezTo>
                  <a:lnTo>
                    <a:pt x="6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4"/>
            <p:cNvSpPr/>
            <p:nvPr/>
          </p:nvSpPr>
          <p:spPr>
            <a:xfrm>
              <a:off x="2439744" y="4308156"/>
              <a:ext cx="195772" cy="195798"/>
            </a:xfrm>
            <a:custGeom>
              <a:rect b="b" l="l" r="r" t="t"/>
              <a:pathLst>
                <a:path extrusionOk="0" h="7504" w="7503">
                  <a:moveTo>
                    <a:pt x="4641" y="1498"/>
                  </a:moveTo>
                  <a:cubicBezTo>
                    <a:pt x="4783" y="1498"/>
                    <a:pt x="4926" y="1549"/>
                    <a:pt x="5041" y="1651"/>
                  </a:cubicBezTo>
                  <a:cubicBezTo>
                    <a:pt x="5273" y="1874"/>
                    <a:pt x="5291" y="2240"/>
                    <a:pt x="5076" y="2481"/>
                  </a:cubicBezTo>
                  <a:lnTo>
                    <a:pt x="4559" y="3043"/>
                  </a:lnTo>
                  <a:cubicBezTo>
                    <a:pt x="4755" y="3070"/>
                    <a:pt x="4925" y="3194"/>
                    <a:pt x="5014" y="3382"/>
                  </a:cubicBezTo>
                  <a:cubicBezTo>
                    <a:pt x="5103" y="3596"/>
                    <a:pt x="5068" y="3837"/>
                    <a:pt x="4916" y="4006"/>
                  </a:cubicBezTo>
                  <a:lnTo>
                    <a:pt x="3301" y="5808"/>
                  </a:lnTo>
                  <a:cubicBezTo>
                    <a:pt x="3185" y="5942"/>
                    <a:pt x="3025" y="6005"/>
                    <a:pt x="2864" y="6005"/>
                  </a:cubicBezTo>
                  <a:cubicBezTo>
                    <a:pt x="2721" y="6005"/>
                    <a:pt x="2587" y="5960"/>
                    <a:pt x="2471" y="5853"/>
                  </a:cubicBezTo>
                  <a:cubicBezTo>
                    <a:pt x="2231" y="5639"/>
                    <a:pt x="2213" y="5273"/>
                    <a:pt x="2427" y="5032"/>
                  </a:cubicBezTo>
                  <a:lnTo>
                    <a:pt x="3185" y="4194"/>
                  </a:lnTo>
                  <a:cubicBezTo>
                    <a:pt x="2971" y="4167"/>
                    <a:pt x="2793" y="4033"/>
                    <a:pt x="2703" y="3837"/>
                  </a:cubicBezTo>
                  <a:cubicBezTo>
                    <a:pt x="2614" y="3632"/>
                    <a:pt x="2659" y="3382"/>
                    <a:pt x="2810" y="3212"/>
                  </a:cubicBezTo>
                  <a:lnTo>
                    <a:pt x="4211" y="1687"/>
                  </a:lnTo>
                  <a:cubicBezTo>
                    <a:pt x="4328" y="1560"/>
                    <a:pt x="4484" y="1498"/>
                    <a:pt x="4641" y="1498"/>
                  </a:cubicBezTo>
                  <a:close/>
                  <a:moveTo>
                    <a:pt x="3756" y="1"/>
                  </a:moveTo>
                  <a:cubicBezTo>
                    <a:pt x="1686" y="1"/>
                    <a:pt x="0" y="1687"/>
                    <a:pt x="0" y="3748"/>
                  </a:cubicBezTo>
                  <a:cubicBezTo>
                    <a:pt x="0" y="5817"/>
                    <a:pt x="1686" y="7503"/>
                    <a:pt x="3756" y="7503"/>
                  </a:cubicBezTo>
                  <a:cubicBezTo>
                    <a:pt x="5826" y="7503"/>
                    <a:pt x="7503" y="5817"/>
                    <a:pt x="7503" y="3748"/>
                  </a:cubicBezTo>
                  <a:cubicBezTo>
                    <a:pt x="7503" y="1687"/>
                    <a:pt x="5826" y="1"/>
                    <a:pt x="37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74"/>
          <p:cNvGrpSpPr/>
          <p:nvPr/>
        </p:nvGrpSpPr>
        <p:grpSpPr>
          <a:xfrm>
            <a:off x="2790771" y="3998269"/>
            <a:ext cx="503982" cy="520969"/>
            <a:chOff x="2790771" y="4074469"/>
            <a:chExt cx="503982" cy="520969"/>
          </a:xfrm>
        </p:grpSpPr>
        <p:sp>
          <p:nvSpPr>
            <p:cNvPr id="1461" name="Google Shape;1461;p74"/>
            <p:cNvSpPr/>
            <p:nvPr/>
          </p:nvSpPr>
          <p:spPr>
            <a:xfrm>
              <a:off x="2790771" y="4166498"/>
              <a:ext cx="195537" cy="144944"/>
            </a:xfrm>
            <a:custGeom>
              <a:rect b="b" l="l" r="r" t="t"/>
              <a:pathLst>
                <a:path extrusionOk="0" h="5555" w="7494">
                  <a:moveTo>
                    <a:pt x="5444" y="0"/>
                  </a:moveTo>
                  <a:cubicBezTo>
                    <a:pt x="5216" y="0"/>
                    <a:pt x="4980" y="137"/>
                    <a:pt x="4862" y="452"/>
                  </a:cubicBezTo>
                  <a:cubicBezTo>
                    <a:pt x="4827" y="523"/>
                    <a:pt x="4835" y="612"/>
                    <a:pt x="4871" y="684"/>
                  </a:cubicBezTo>
                  <a:lnTo>
                    <a:pt x="5005" y="942"/>
                  </a:lnTo>
                  <a:lnTo>
                    <a:pt x="3337" y="1790"/>
                  </a:lnTo>
                  <a:lnTo>
                    <a:pt x="3042" y="1496"/>
                  </a:lnTo>
                  <a:cubicBezTo>
                    <a:pt x="2980" y="1433"/>
                    <a:pt x="2909" y="1406"/>
                    <a:pt x="2828" y="1406"/>
                  </a:cubicBezTo>
                  <a:cubicBezTo>
                    <a:pt x="2186" y="1442"/>
                    <a:pt x="2025" y="2066"/>
                    <a:pt x="2355" y="2397"/>
                  </a:cubicBezTo>
                  <a:lnTo>
                    <a:pt x="2445" y="2495"/>
                  </a:lnTo>
                  <a:lnTo>
                    <a:pt x="1214" y="3726"/>
                  </a:lnTo>
                  <a:lnTo>
                    <a:pt x="1017" y="3521"/>
                  </a:lnTo>
                  <a:cubicBezTo>
                    <a:pt x="955" y="3458"/>
                    <a:pt x="883" y="3431"/>
                    <a:pt x="803" y="3431"/>
                  </a:cubicBezTo>
                  <a:cubicBezTo>
                    <a:pt x="161" y="3467"/>
                    <a:pt x="0" y="4092"/>
                    <a:pt x="330" y="4422"/>
                  </a:cubicBezTo>
                  <a:lnTo>
                    <a:pt x="1294" y="5394"/>
                  </a:lnTo>
                  <a:cubicBezTo>
                    <a:pt x="1410" y="5501"/>
                    <a:pt x="1553" y="5555"/>
                    <a:pt x="1695" y="5555"/>
                  </a:cubicBezTo>
                  <a:cubicBezTo>
                    <a:pt x="1981" y="5555"/>
                    <a:pt x="2257" y="5340"/>
                    <a:pt x="2284" y="4921"/>
                  </a:cubicBezTo>
                  <a:cubicBezTo>
                    <a:pt x="2284" y="4841"/>
                    <a:pt x="2257" y="4761"/>
                    <a:pt x="2195" y="4707"/>
                  </a:cubicBezTo>
                  <a:lnTo>
                    <a:pt x="2016" y="4520"/>
                  </a:lnTo>
                  <a:lnTo>
                    <a:pt x="3248" y="3289"/>
                  </a:lnTo>
                  <a:lnTo>
                    <a:pt x="3319" y="3369"/>
                  </a:lnTo>
                  <a:cubicBezTo>
                    <a:pt x="3435" y="3476"/>
                    <a:pt x="3578" y="3530"/>
                    <a:pt x="3720" y="3530"/>
                  </a:cubicBezTo>
                  <a:cubicBezTo>
                    <a:pt x="3863" y="3530"/>
                    <a:pt x="4006" y="3476"/>
                    <a:pt x="4122" y="3369"/>
                  </a:cubicBezTo>
                  <a:cubicBezTo>
                    <a:pt x="4318" y="3164"/>
                    <a:pt x="4336" y="2852"/>
                    <a:pt x="4166" y="2629"/>
                  </a:cubicBezTo>
                  <a:lnTo>
                    <a:pt x="5522" y="1942"/>
                  </a:lnTo>
                  <a:lnTo>
                    <a:pt x="5567" y="2040"/>
                  </a:lnTo>
                  <a:cubicBezTo>
                    <a:pt x="5665" y="2236"/>
                    <a:pt x="5861" y="2343"/>
                    <a:pt x="6067" y="2343"/>
                  </a:cubicBezTo>
                  <a:cubicBezTo>
                    <a:pt x="6156" y="2343"/>
                    <a:pt x="6245" y="2325"/>
                    <a:pt x="6325" y="2281"/>
                  </a:cubicBezTo>
                  <a:cubicBezTo>
                    <a:pt x="6548" y="2165"/>
                    <a:pt x="6664" y="1924"/>
                    <a:pt x="6620" y="1683"/>
                  </a:cubicBezTo>
                  <a:lnTo>
                    <a:pt x="7494" y="1629"/>
                  </a:lnTo>
                  <a:lnTo>
                    <a:pt x="7494" y="496"/>
                  </a:lnTo>
                  <a:lnTo>
                    <a:pt x="6093" y="595"/>
                  </a:lnTo>
                  <a:lnTo>
                    <a:pt x="5942" y="300"/>
                  </a:lnTo>
                  <a:cubicBezTo>
                    <a:pt x="5845" y="110"/>
                    <a:pt x="5648" y="0"/>
                    <a:pt x="5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4"/>
            <p:cNvSpPr/>
            <p:nvPr/>
          </p:nvSpPr>
          <p:spPr>
            <a:xfrm>
              <a:off x="3097336" y="4378685"/>
              <a:ext cx="146431" cy="88714"/>
            </a:xfrm>
            <a:custGeom>
              <a:rect b="b" l="l" r="r" t="t"/>
              <a:pathLst>
                <a:path extrusionOk="0" h="3400" w="5612">
                  <a:moveTo>
                    <a:pt x="1713" y="1"/>
                  </a:moveTo>
                  <a:cubicBezTo>
                    <a:pt x="768" y="1"/>
                    <a:pt x="0" y="768"/>
                    <a:pt x="0" y="1723"/>
                  </a:cubicBezTo>
                  <a:lnTo>
                    <a:pt x="0" y="2035"/>
                  </a:lnTo>
                  <a:cubicBezTo>
                    <a:pt x="0" y="2784"/>
                    <a:pt x="607" y="3400"/>
                    <a:pt x="1356" y="3400"/>
                  </a:cubicBezTo>
                  <a:lnTo>
                    <a:pt x="5050" y="3400"/>
                  </a:lnTo>
                  <a:cubicBezTo>
                    <a:pt x="5362" y="3400"/>
                    <a:pt x="5612" y="3141"/>
                    <a:pt x="5612" y="2838"/>
                  </a:cubicBezTo>
                  <a:lnTo>
                    <a:pt x="5612" y="563"/>
                  </a:lnTo>
                  <a:cubicBezTo>
                    <a:pt x="5612" y="259"/>
                    <a:pt x="5362" y="1"/>
                    <a:pt x="50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4"/>
            <p:cNvSpPr/>
            <p:nvPr/>
          </p:nvSpPr>
          <p:spPr>
            <a:xfrm>
              <a:off x="3155288" y="4494381"/>
              <a:ext cx="139464" cy="101056"/>
            </a:xfrm>
            <a:custGeom>
              <a:rect b="b" l="l" r="r" t="t"/>
              <a:pathLst>
                <a:path extrusionOk="0" h="3873" w="5345">
                  <a:moveTo>
                    <a:pt x="3382" y="0"/>
                  </a:moveTo>
                  <a:lnTo>
                    <a:pt x="3382" y="0"/>
                  </a:lnTo>
                  <a:cubicBezTo>
                    <a:pt x="3212" y="63"/>
                    <a:pt x="3016" y="90"/>
                    <a:pt x="2820" y="90"/>
                  </a:cubicBezTo>
                  <a:lnTo>
                    <a:pt x="1" y="90"/>
                  </a:lnTo>
                  <a:cubicBezTo>
                    <a:pt x="72" y="759"/>
                    <a:pt x="536" y="1312"/>
                    <a:pt x="1151" y="1517"/>
                  </a:cubicBezTo>
                  <a:cubicBezTo>
                    <a:pt x="1223" y="1963"/>
                    <a:pt x="1392" y="2329"/>
                    <a:pt x="1687" y="2605"/>
                  </a:cubicBezTo>
                  <a:cubicBezTo>
                    <a:pt x="2267" y="3176"/>
                    <a:pt x="3212" y="3301"/>
                    <a:pt x="4211" y="3301"/>
                  </a:cubicBezTo>
                  <a:lnTo>
                    <a:pt x="4211" y="3872"/>
                  </a:lnTo>
                  <a:lnTo>
                    <a:pt x="5344" y="3872"/>
                  </a:lnTo>
                  <a:lnTo>
                    <a:pt x="5344" y="2730"/>
                  </a:lnTo>
                  <a:cubicBezTo>
                    <a:pt x="5344" y="2579"/>
                    <a:pt x="5282" y="2436"/>
                    <a:pt x="5166" y="2329"/>
                  </a:cubicBezTo>
                  <a:cubicBezTo>
                    <a:pt x="5059" y="2222"/>
                    <a:pt x="4907" y="2168"/>
                    <a:pt x="4756" y="2168"/>
                  </a:cubicBezTo>
                  <a:cubicBezTo>
                    <a:pt x="4603" y="2174"/>
                    <a:pt x="4438" y="2177"/>
                    <a:pt x="4269" y="2177"/>
                  </a:cubicBezTo>
                  <a:cubicBezTo>
                    <a:pt x="3570" y="2177"/>
                    <a:pt x="2797" y="2111"/>
                    <a:pt x="2481" y="1803"/>
                  </a:cubicBezTo>
                  <a:cubicBezTo>
                    <a:pt x="2418" y="1749"/>
                    <a:pt x="2347" y="1651"/>
                    <a:pt x="2302" y="1481"/>
                  </a:cubicBezTo>
                  <a:cubicBezTo>
                    <a:pt x="2909" y="1249"/>
                    <a:pt x="3346" y="678"/>
                    <a:pt x="3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4"/>
            <p:cNvSpPr/>
            <p:nvPr/>
          </p:nvSpPr>
          <p:spPr>
            <a:xfrm>
              <a:off x="2794033" y="4348365"/>
              <a:ext cx="88715" cy="117886"/>
            </a:xfrm>
            <a:custGeom>
              <a:rect b="b" l="l" r="r" t="t"/>
              <a:pathLst>
                <a:path extrusionOk="0" h="4518" w="3400">
                  <a:moveTo>
                    <a:pt x="1701" y="0"/>
                  </a:moveTo>
                  <a:cubicBezTo>
                    <a:pt x="1530" y="0"/>
                    <a:pt x="1361" y="72"/>
                    <a:pt x="1258" y="217"/>
                  </a:cubicBezTo>
                  <a:cubicBezTo>
                    <a:pt x="964" y="601"/>
                    <a:pt x="0" y="1912"/>
                    <a:pt x="0" y="2822"/>
                  </a:cubicBezTo>
                  <a:cubicBezTo>
                    <a:pt x="0" y="3759"/>
                    <a:pt x="767" y="4517"/>
                    <a:pt x="1704" y="4517"/>
                  </a:cubicBezTo>
                  <a:cubicBezTo>
                    <a:pt x="2641" y="4517"/>
                    <a:pt x="3399" y="3759"/>
                    <a:pt x="3399" y="2822"/>
                  </a:cubicBezTo>
                  <a:cubicBezTo>
                    <a:pt x="3399" y="2162"/>
                    <a:pt x="2891" y="1350"/>
                    <a:pt x="2337" y="503"/>
                  </a:cubicBezTo>
                  <a:cubicBezTo>
                    <a:pt x="2275" y="413"/>
                    <a:pt x="2222" y="333"/>
                    <a:pt x="2177" y="253"/>
                  </a:cubicBezTo>
                  <a:cubicBezTo>
                    <a:pt x="2075" y="85"/>
                    <a:pt x="1887" y="0"/>
                    <a:pt x="1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4"/>
            <p:cNvSpPr/>
            <p:nvPr/>
          </p:nvSpPr>
          <p:spPr>
            <a:xfrm>
              <a:off x="3104303" y="4103536"/>
              <a:ext cx="145753" cy="163443"/>
            </a:xfrm>
            <a:custGeom>
              <a:rect b="b" l="l" r="r" t="t"/>
              <a:pathLst>
                <a:path extrusionOk="0" h="6264" w="5586">
                  <a:moveTo>
                    <a:pt x="85" y="1"/>
                  </a:moveTo>
                  <a:cubicBezTo>
                    <a:pt x="57" y="1"/>
                    <a:pt x="29" y="1"/>
                    <a:pt x="1" y="1"/>
                  </a:cubicBezTo>
                  <a:lnTo>
                    <a:pt x="1" y="6264"/>
                  </a:lnTo>
                  <a:lnTo>
                    <a:pt x="3311" y="6264"/>
                  </a:lnTo>
                  <a:cubicBezTo>
                    <a:pt x="3444" y="6264"/>
                    <a:pt x="3569" y="6219"/>
                    <a:pt x="3667" y="6130"/>
                  </a:cubicBezTo>
                  <a:cubicBezTo>
                    <a:pt x="4979" y="5068"/>
                    <a:pt x="5586" y="4060"/>
                    <a:pt x="5514" y="3061"/>
                  </a:cubicBezTo>
                  <a:cubicBezTo>
                    <a:pt x="5452" y="2151"/>
                    <a:pt x="4809" y="1321"/>
                    <a:pt x="3605" y="590"/>
                  </a:cubicBezTo>
                  <a:cubicBezTo>
                    <a:pt x="3569" y="572"/>
                    <a:pt x="3525" y="554"/>
                    <a:pt x="3480" y="536"/>
                  </a:cubicBezTo>
                  <a:cubicBezTo>
                    <a:pt x="2315" y="171"/>
                    <a:pt x="1174" y="1"/>
                    <a:pt x="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4"/>
            <p:cNvSpPr/>
            <p:nvPr/>
          </p:nvSpPr>
          <p:spPr>
            <a:xfrm>
              <a:off x="3015848" y="4105650"/>
              <a:ext cx="58917" cy="161330"/>
            </a:xfrm>
            <a:custGeom>
              <a:rect b="b" l="l" r="r" t="t"/>
              <a:pathLst>
                <a:path extrusionOk="0" h="6183" w="2258">
                  <a:moveTo>
                    <a:pt x="2258" y="0"/>
                  </a:moveTo>
                  <a:cubicBezTo>
                    <a:pt x="1616" y="90"/>
                    <a:pt x="982" y="241"/>
                    <a:pt x="367" y="464"/>
                  </a:cubicBezTo>
                  <a:cubicBezTo>
                    <a:pt x="144" y="545"/>
                    <a:pt x="1" y="759"/>
                    <a:pt x="1" y="991"/>
                  </a:cubicBezTo>
                  <a:lnTo>
                    <a:pt x="1" y="5621"/>
                  </a:lnTo>
                  <a:cubicBezTo>
                    <a:pt x="1" y="5924"/>
                    <a:pt x="251" y="6183"/>
                    <a:pt x="563" y="6183"/>
                  </a:cubicBezTo>
                  <a:lnTo>
                    <a:pt x="2258" y="6183"/>
                  </a:lnTo>
                  <a:lnTo>
                    <a:pt x="2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4"/>
            <p:cNvSpPr/>
            <p:nvPr/>
          </p:nvSpPr>
          <p:spPr>
            <a:xfrm>
              <a:off x="3014465" y="4293257"/>
              <a:ext cx="69850" cy="111285"/>
            </a:xfrm>
            <a:custGeom>
              <a:rect b="b" l="l" r="r" t="t"/>
              <a:pathLst>
                <a:path extrusionOk="0" h="4265" w="2677">
                  <a:moveTo>
                    <a:pt x="0" y="1"/>
                  </a:moveTo>
                  <a:lnTo>
                    <a:pt x="0" y="1"/>
                  </a:lnTo>
                  <a:cubicBezTo>
                    <a:pt x="116" y="1696"/>
                    <a:pt x="830" y="3123"/>
                    <a:pt x="2141" y="4265"/>
                  </a:cubicBezTo>
                  <a:cubicBezTo>
                    <a:pt x="2249" y="3881"/>
                    <a:pt x="2427" y="3533"/>
                    <a:pt x="2677" y="3230"/>
                  </a:cubicBezTo>
                  <a:cubicBezTo>
                    <a:pt x="1776" y="2365"/>
                    <a:pt x="1267" y="1339"/>
                    <a:pt x="1142" y="117"/>
                  </a:cubicBezTo>
                  <a:lnTo>
                    <a:pt x="625" y="117"/>
                  </a:lnTo>
                  <a:cubicBezTo>
                    <a:pt x="402" y="117"/>
                    <a:pt x="197" y="8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4"/>
            <p:cNvSpPr/>
            <p:nvPr/>
          </p:nvSpPr>
          <p:spPr>
            <a:xfrm>
              <a:off x="3115940" y="4293727"/>
              <a:ext cx="105962" cy="56595"/>
            </a:xfrm>
            <a:custGeom>
              <a:rect b="b" l="l" r="r" t="t"/>
              <a:pathLst>
                <a:path extrusionOk="0" h="2169" w="4061">
                  <a:moveTo>
                    <a:pt x="3436" y="1"/>
                  </a:moveTo>
                  <a:cubicBezTo>
                    <a:pt x="3248" y="63"/>
                    <a:pt x="3052" y="99"/>
                    <a:pt x="2856" y="99"/>
                  </a:cubicBezTo>
                  <a:lnTo>
                    <a:pt x="1" y="99"/>
                  </a:lnTo>
                  <a:cubicBezTo>
                    <a:pt x="72" y="795"/>
                    <a:pt x="251" y="1481"/>
                    <a:pt x="536" y="2168"/>
                  </a:cubicBezTo>
                  <a:cubicBezTo>
                    <a:pt x="688" y="2142"/>
                    <a:pt x="840" y="2133"/>
                    <a:pt x="1000" y="2133"/>
                  </a:cubicBezTo>
                  <a:lnTo>
                    <a:pt x="4060" y="2133"/>
                  </a:lnTo>
                  <a:cubicBezTo>
                    <a:pt x="3739" y="1419"/>
                    <a:pt x="3534" y="705"/>
                    <a:pt x="3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4"/>
            <p:cNvSpPr/>
            <p:nvPr/>
          </p:nvSpPr>
          <p:spPr>
            <a:xfrm>
              <a:off x="3074740" y="4074469"/>
              <a:ext cx="12368" cy="1879"/>
            </a:xfrm>
            <a:custGeom>
              <a:rect b="b" l="l" r="r" t="t"/>
              <a:pathLst>
                <a:path extrusionOk="0" h="72" w="474">
                  <a:moveTo>
                    <a:pt x="474" y="0"/>
                  </a:moveTo>
                  <a:lnTo>
                    <a:pt x="1" y="9"/>
                  </a:lnTo>
                  <a:lnTo>
                    <a:pt x="1" y="71"/>
                  </a:lnTo>
                  <a:lnTo>
                    <a:pt x="4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74"/>
          <p:cNvGrpSpPr/>
          <p:nvPr/>
        </p:nvGrpSpPr>
        <p:grpSpPr>
          <a:xfrm>
            <a:off x="3398317" y="3998243"/>
            <a:ext cx="514913" cy="521230"/>
            <a:chOff x="3398317" y="4074443"/>
            <a:chExt cx="514913" cy="521230"/>
          </a:xfrm>
        </p:grpSpPr>
        <p:sp>
          <p:nvSpPr>
            <p:cNvPr id="1471" name="Google Shape;1471;p74"/>
            <p:cNvSpPr/>
            <p:nvPr/>
          </p:nvSpPr>
          <p:spPr>
            <a:xfrm>
              <a:off x="3675789" y="4504166"/>
              <a:ext cx="194389" cy="91506"/>
            </a:xfrm>
            <a:custGeom>
              <a:rect b="b" l="l" r="r" t="t"/>
              <a:pathLst>
                <a:path extrusionOk="0" h="3507" w="7450">
                  <a:moveTo>
                    <a:pt x="2730" y="776"/>
                  </a:moveTo>
                  <a:cubicBezTo>
                    <a:pt x="3024" y="776"/>
                    <a:pt x="3292" y="999"/>
                    <a:pt x="3328" y="1294"/>
                  </a:cubicBezTo>
                  <a:cubicBezTo>
                    <a:pt x="3363" y="1651"/>
                    <a:pt x="3087" y="1945"/>
                    <a:pt x="2739" y="1945"/>
                  </a:cubicBezTo>
                  <a:lnTo>
                    <a:pt x="2418" y="1945"/>
                  </a:lnTo>
                  <a:cubicBezTo>
                    <a:pt x="2114" y="1945"/>
                    <a:pt x="1856" y="1722"/>
                    <a:pt x="1820" y="1428"/>
                  </a:cubicBezTo>
                  <a:cubicBezTo>
                    <a:pt x="1784" y="1071"/>
                    <a:pt x="2061" y="776"/>
                    <a:pt x="2400" y="776"/>
                  </a:cubicBezTo>
                  <a:close/>
                  <a:moveTo>
                    <a:pt x="277" y="0"/>
                  </a:moveTo>
                  <a:lnTo>
                    <a:pt x="0" y="3506"/>
                  </a:lnTo>
                  <a:lnTo>
                    <a:pt x="4728" y="3506"/>
                  </a:lnTo>
                  <a:cubicBezTo>
                    <a:pt x="4434" y="3506"/>
                    <a:pt x="4166" y="3283"/>
                    <a:pt x="4139" y="2989"/>
                  </a:cubicBezTo>
                  <a:cubicBezTo>
                    <a:pt x="4095" y="2632"/>
                    <a:pt x="4371" y="2337"/>
                    <a:pt x="4719" y="2337"/>
                  </a:cubicBezTo>
                  <a:lnTo>
                    <a:pt x="5103" y="2337"/>
                  </a:lnTo>
                  <a:cubicBezTo>
                    <a:pt x="5406" y="2337"/>
                    <a:pt x="5665" y="2552"/>
                    <a:pt x="5701" y="2855"/>
                  </a:cubicBezTo>
                  <a:cubicBezTo>
                    <a:pt x="5736" y="3203"/>
                    <a:pt x="5460" y="3506"/>
                    <a:pt x="5121" y="3506"/>
                  </a:cubicBezTo>
                  <a:lnTo>
                    <a:pt x="7449" y="3506"/>
                  </a:lnTo>
                  <a:lnTo>
                    <a:pt x="71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4"/>
            <p:cNvSpPr/>
            <p:nvPr/>
          </p:nvSpPr>
          <p:spPr>
            <a:xfrm>
              <a:off x="3398317" y="4254849"/>
              <a:ext cx="200443" cy="61944"/>
            </a:xfrm>
            <a:custGeom>
              <a:rect b="b" l="l" r="r" t="t"/>
              <a:pathLst>
                <a:path extrusionOk="0" h="2374" w="7682">
                  <a:moveTo>
                    <a:pt x="1615" y="1"/>
                  </a:moveTo>
                  <a:cubicBezTo>
                    <a:pt x="1445" y="1"/>
                    <a:pt x="1285" y="72"/>
                    <a:pt x="1178" y="197"/>
                  </a:cubicBezTo>
                  <a:lnTo>
                    <a:pt x="143" y="1357"/>
                  </a:lnTo>
                  <a:cubicBezTo>
                    <a:pt x="54" y="1464"/>
                    <a:pt x="0" y="1607"/>
                    <a:pt x="0" y="1740"/>
                  </a:cubicBezTo>
                  <a:lnTo>
                    <a:pt x="0" y="2374"/>
                  </a:lnTo>
                  <a:lnTo>
                    <a:pt x="7681" y="2374"/>
                  </a:lnTo>
                  <a:lnTo>
                    <a:pt x="7681" y="1749"/>
                  </a:lnTo>
                  <a:cubicBezTo>
                    <a:pt x="7681" y="1598"/>
                    <a:pt x="7628" y="1464"/>
                    <a:pt x="7530" y="1357"/>
                  </a:cubicBezTo>
                  <a:lnTo>
                    <a:pt x="6477" y="188"/>
                  </a:lnTo>
                  <a:cubicBezTo>
                    <a:pt x="6361" y="63"/>
                    <a:pt x="6200" y="1"/>
                    <a:pt x="6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4"/>
            <p:cNvSpPr/>
            <p:nvPr/>
          </p:nvSpPr>
          <p:spPr>
            <a:xfrm>
              <a:off x="3415538" y="4448980"/>
              <a:ext cx="166000" cy="146692"/>
            </a:xfrm>
            <a:custGeom>
              <a:rect b="b" l="l" r="r" t="t"/>
              <a:pathLst>
                <a:path extrusionOk="0" h="5622" w="6362">
                  <a:moveTo>
                    <a:pt x="393" y="1"/>
                  </a:moveTo>
                  <a:cubicBezTo>
                    <a:pt x="393" y="206"/>
                    <a:pt x="393" y="1152"/>
                    <a:pt x="393" y="1250"/>
                  </a:cubicBezTo>
                  <a:cubicBezTo>
                    <a:pt x="384" y="1393"/>
                    <a:pt x="223" y="1821"/>
                    <a:pt x="63" y="2169"/>
                  </a:cubicBezTo>
                  <a:cubicBezTo>
                    <a:pt x="18" y="2249"/>
                    <a:pt x="0" y="2338"/>
                    <a:pt x="0" y="2427"/>
                  </a:cubicBezTo>
                  <a:lnTo>
                    <a:pt x="0" y="2775"/>
                  </a:lnTo>
                  <a:lnTo>
                    <a:pt x="1758" y="2775"/>
                  </a:lnTo>
                  <a:cubicBezTo>
                    <a:pt x="2052" y="2775"/>
                    <a:pt x="2320" y="2989"/>
                    <a:pt x="2347" y="3293"/>
                  </a:cubicBezTo>
                  <a:cubicBezTo>
                    <a:pt x="2391" y="3641"/>
                    <a:pt x="2115" y="3944"/>
                    <a:pt x="1767" y="3944"/>
                  </a:cubicBezTo>
                  <a:lnTo>
                    <a:pt x="0" y="3944"/>
                  </a:lnTo>
                  <a:lnTo>
                    <a:pt x="0" y="5621"/>
                  </a:lnTo>
                  <a:lnTo>
                    <a:pt x="6361" y="5621"/>
                  </a:lnTo>
                  <a:lnTo>
                    <a:pt x="6361" y="5229"/>
                  </a:lnTo>
                  <a:lnTo>
                    <a:pt x="4595" y="5229"/>
                  </a:lnTo>
                  <a:cubicBezTo>
                    <a:pt x="4265" y="5229"/>
                    <a:pt x="4006" y="4970"/>
                    <a:pt x="4006" y="4649"/>
                  </a:cubicBezTo>
                  <a:cubicBezTo>
                    <a:pt x="4006" y="4319"/>
                    <a:pt x="4265" y="4060"/>
                    <a:pt x="4595" y="4060"/>
                  </a:cubicBezTo>
                  <a:lnTo>
                    <a:pt x="6361" y="4060"/>
                  </a:lnTo>
                  <a:lnTo>
                    <a:pt x="6361" y="2436"/>
                  </a:lnTo>
                  <a:cubicBezTo>
                    <a:pt x="6361" y="2347"/>
                    <a:pt x="6343" y="2267"/>
                    <a:pt x="6308" y="2195"/>
                  </a:cubicBezTo>
                  <a:cubicBezTo>
                    <a:pt x="6165" y="1883"/>
                    <a:pt x="5969" y="1321"/>
                    <a:pt x="5969" y="1054"/>
                  </a:cubicBezTo>
                  <a:lnTo>
                    <a:pt x="59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4"/>
            <p:cNvSpPr/>
            <p:nvPr/>
          </p:nvSpPr>
          <p:spPr>
            <a:xfrm>
              <a:off x="3663682" y="4081436"/>
              <a:ext cx="30737" cy="30528"/>
            </a:xfrm>
            <a:custGeom>
              <a:rect b="b" l="l" r="r" t="t"/>
              <a:pathLst>
                <a:path extrusionOk="0" h="1170" w="1178">
                  <a:moveTo>
                    <a:pt x="589" y="1"/>
                  </a:moveTo>
                  <a:cubicBezTo>
                    <a:pt x="268" y="1"/>
                    <a:pt x="0" y="259"/>
                    <a:pt x="0" y="581"/>
                  </a:cubicBezTo>
                  <a:cubicBezTo>
                    <a:pt x="0" y="902"/>
                    <a:pt x="268" y="1169"/>
                    <a:pt x="589" y="1169"/>
                  </a:cubicBezTo>
                  <a:cubicBezTo>
                    <a:pt x="910" y="1169"/>
                    <a:pt x="1178" y="902"/>
                    <a:pt x="1178" y="581"/>
                  </a:cubicBezTo>
                  <a:cubicBezTo>
                    <a:pt x="1178" y="259"/>
                    <a:pt x="910" y="1"/>
                    <a:pt x="5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4"/>
            <p:cNvSpPr/>
            <p:nvPr/>
          </p:nvSpPr>
          <p:spPr>
            <a:xfrm>
              <a:off x="3584751" y="4163132"/>
              <a:ext cx="30528" cy="30528"/>
            </a:xfrm>
            <a:custGeom>
              <a:rect b="b" l="l" r="r" t="t"/>
              <a:pathLst>
                <a:path extrusionOk="0" h="1170" w="1170">
                  <a:moveTo>
                    <a:pt x="581" y="1"/>
                  </a:moveTo>
                  <a:cubicBezTo>
                    <a:pt x="260" y="1"/>
                    <a:pt x="1" y="260"/>
                    <a:pt x="1" y="581"/>
                  </a:cubicBezTo>
                  <a:cubicBezTo>
                    <a:pt x="1" y="902"/>
                    <a:pt x="260" y="1170"/>
                    <a:pt x="581" y="1170"/>
                  </a:cubicBezTo>
                  <a:cubicBezTo>
                    <a:pt x="902" y="1170"/>
                    <a:pt x="1170" y="902"/>
                    <a:pt x="1170" y="581"/>
                  </a:cubicBezTo>
                  <a:cubicBezTo>
                    <a:pt x="1170" y="260"/>
                    <a:pt x="902" y="1"/>
                    <a:pt x="5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4"/>
            <p:cNvSpPr/>
            <p:nvPr/>
          </p:nvSpPr>
          <p:spPr>
            <a:xfrm>
              <a:off x="3574757" y="4081436"/>
              <a:ext cx="30528" cy="30528"/>
            </a:xfrm>
            <a:custGeom>
              <a:rect b="b" l="l" r="r" t="t"/>
              <a:pathLst>
                <a:path extrusionOk="0" h="1170" w="1170">
                  <a:moveTo>
                    <a:pt x="589" y="1"/>
                  </a:moveTo>
                  <a:cubicBezTo>
                    <a:pt x="259" y="1"/>
                    <a:pt x="0" y="259"/>
                    <a:pt x="0" y="581"/>
                  </a:cubicBezTo>
                  <a:cubicBezTo>
                    <a:pt x="0" y="902"/>
                    <a:pt x="259" y="1169"/>
                    <a:pt x="589" y="1169"/>
                  </a:cubicBezTo>
                  <a:cubicBezTo>
                    <a:pt x="910" y="1169"/>
                    <a:pt x="1169" y="902"/>
                    <a:pt x="1169" y="581"/>
                  </a:cubicBezTo>
                  <a:cubicBezTo>
                    <a:pt x="1169" y="259"/>
                    <a:pt x="910" y="1"/>
                    <a:pt x="5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4"/>
            <p:cNvSpPr/>
            <p:nvPr/>
          </p:nvSpPr>
          <p:spPr>
            <a:xfrm>
              <a:off x="3644816" y="4318881"/>
              <a:ext cx="256307" cy="63092"/>
            </a:xfrm>
            <a:custGeom>
              <a:rect b="b" l="l" r="r" t="t"/>
              <a:pathLst>
                <a:path extrusionOk="0" h="2418" w="9823">
                  <a:moveTo>
                    <a:pt x="643" y="0"/>
                  </a:moveTo>
                  <a:cubicBezTo>
                    <a:pt x="340" y="0"/>
                    <a:pt x="72" y="223"/>
                    <a:pt x="45" y="517"/>
                  </a:cubicBezTo>
                  <a:cubicBezTo>
                    <a:pt x="1" y="874"/>
                    <a:pt x="277" y="1169"/>
                    <a:pt x="625" y="1169"/>
                  </a:cubicBezTo>
                  <a:lnTo>
                    <a:pt x="1392" y="1169"/>
                  </a:lnTo>
                  <a:lnTo>
                    <a:pt x="1392" y="2418"/>
                  </a:lnTo>
                  <a:lnTo>
                    <a:pt x="8413" y="2418"/>
                  </a:lnTo>
                  <a:lnTo>
                    <a:pt x="8413" y="1169"/>
                  </a:lnTo>
                  <a:lnTo>
                    <a:pt x="9189" y="1169"/>
                  </a:lnTo>
                  <a:cubicBezTo>
                    <a:pt x="9484" y="1169"/>
                    <a:pt x="9751" y="946"/>
                    <a:pt x="9778" y="651"/>
                  </a:cubicBezTo>
                  <a:cubicBezTo>
                    <a:pt x="9823" y="294"/>
                    <a:pt x="9546" y="0"/>
                    <a:pt x="91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4"/>
            <p:cNvSpPr/>
            <p:nvPr/>
          </p:nvSpPr>
          <p:spPr>
            <a:xfrm>
              <a:off x="3658776" y="4412450"/>
              <a:ext cx="228857" cy="61004"/>
            </a:xfrm>
            <a:custGeom>
              <a:rect b="b" l="l" r="r" t="t"/>
              <a:pathLst>
                <a:path extrusionOk="0" h="2338" w="8771">
                  <a:moveTo>
                    <a:pt x="581" y="0"/>
                  </a:moveTo>
                  <a:cubicBezTo>
                    <a:pt x="260" y="0"/>
                    <a:pt x="1" y="259"/>
                    <a:pt x="1" y="589"/>
                  </a:cubicBezTo>
                  <a:lnTo>
                    <a:pt x="1" y="1758"/>
                  </a:lnTo>
                  <a:cubicBezTo>
                    <a:pt x="1" y="2079"/>
                    <a:pt x="260" y="2338"/>
                    <a:pt x="581" y="2338"/>
                  </a:cubicBezTo>
                  <a:lnTo>
                    <a:pt x="8190" y="2338"/>
                  </a:lnTo>
                  <a:cubicBezTo>
                    <a:pt x="8512" y="2338"/>
                    <a:pt x="8770" y="2079"/>
                    <a:pt x="8770" y="1758"/>
                  </a:cubicBezTo>
                  <a:lnTo>
                    <a:pt x="8770" y="589"/>
                  </a:lnTo>
                  <a:cubicBezTo>
                    <a:pt x="8770" y="259"/>
                    <a:pt x="8512" y="0"/>
                    <a:pt x="8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4"/>
            <p:cNvSpPr/>
            <p:nvPr/>
          </p:nvSpPr>
          <p:spPr>
            <a:xfrm>
              <a:off x="3398317" y="4347270"/>
              <a:ext cx="200443" cy="71259"/>
            </a:xfrm>
            <a:custGeom>
              <a:rect b="b" l="l" r="r" t="t"/>
              <a:pathLst>
                <a:path extrusionOk="0" h="2731" w="7682">
                  <a:moveTo>
                    <a:pt x="580" y="0"/>
                  </a:moveTo>
                  <a:cubicBezTo>
                    <a:pt x="259" y="0"/>
                    <a:pt x="0" y="268"/>
                    <a:pt x="0" y="589"/>
                  </a:cubicBezTo>
                  <a:lnTo>
                    <a:pt x="0" y="2150"/>
                  </a:lnTo>
                  <a:cubicBezTo>
                    <a:pt x="0" y="2472"/>
                    <a:pt x="259" y="2730"/>
                    <a:pt x="580" y="2730"/>
                  </a:cubicBezTo>
                  <a:lnTo>
                    <a:pt x="7092" y="2730"/>
                  </a:lnTo>
                  <a:cubicBezTo>
                    <a:pt x="7423" y="2730"/>
                    <a:pt x="7681" y="2472"/>
                    <a:pt x="7681" y="2150"/>
                  </a:cubicBezTo>
                  <a:lnTo>
                    <a:pt x="7681" y="589"/>
                  </a:lnTo>
                  <a:cubicBezTo>
                    <a:pt x="7681" y="268"/>
                    <a:pt x="7423" y="0"/>
                    <a:pt x="7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4"/>
            <p:cNvSpPr/>
            <p:nvPr/>
          </p:nvSpPr>
          <p:spPr>
            <a:xfrm>
              <a:off x="3409250" y="4074443"/>
              <a:ext cx="150867" cy="149719"/>
            </a:xfrm>
            <a:custGeom>
              <a:rect b="b" l="l" r="r" t="t"/>
              <a:pathLst>
                <a:path extrusionOk="0" h="5738" w="5782">
                  <a:moveTo>
                    <a:pt x="3102" y="0"/>
                  </a:moveTo>
                  <a:cubicBezTo>
                    <a:pt x="3031" y="0"/>
                    <a:pt x="2957" y="3"/>
                    <a:pt x="2882" y="10"/>
                  </a:cubicBezTo>
                  <a:cubicBezTo>
                    <a:pt x="2088" y="90"/>
                    <a:pt x="1499" y="625"/>
                    <a:pt x="1383" y="1339"/>
                  </a:cubicBezTo>
                  <a:cubicBezTo>
                    <a:pt x="571" y="1625"/>
                    <a:pt x="1" y="2410"/>
                    <a:pt x="1" y="3302"/>
                  </a:cubicBezTo>
                  <a:cubicBezTo>
                    <a:pt x="1" y="4105"/>
                    <a:pt x="447" y="4809"/>
                    <a:pt x="1125" y="5157"/>
                  </a:cubicBezTo>
                  <a:cubicBezTo>
                    <a:pt x="1071" y="5345"/>
                    <a:pt x="1035" y="5541"/>
                    <a:pt x="1035" y="5737"/>
                  </a:cubicBezTo>
                  <a:lnTo>
                    <a:pt x="5781" y="5737"/>
                  </a:lnTo>
                  <a:cubicBezTo>
                    <a:pt x="5755" y="4872"/>
                    <a:pt x="5228" y="4123"/>
                    <a:pt x="4470" y="3792"/>
                  </a:cubicBezTo>
                  <a:cubicBezTo>
                    <a:pt x="4506" y="3632"/>
                    <a:pt x="4532" y="3471"/>
                    <a:pt x="4532" y="3302"/>
                  </a:cubicBezTo>
                  <a:cubicBezTo>
                    <a:pt x="4532" y="3079"/>
                    <a:pt x="4497" y="2856"/>
                    <a:pt x="4425" y="2642"/>
                  </a:cubicBezTo>
                  <a:cubicBezTo>
                    <a:pt x="4693" y="2356"/>
                    <a:pt x="4845" y="1981"/>
                    <a:pt x="4845" y="1580"/>
                  </a:cubicBezTo>
                  <a:cubicBezTo>
                    <a:pt x="4845" y="973"/>
                    <a:pt x="4586" y="617"/>
                    <a:pt x="4363" y="420"/>
                  </a:cubicBezTo>
                  <a:cubicBezTo>
                    <a:pt x="4131" y="197"/>
                    <a:pt x="3810" y="63"/>
                    <a:pt x="3435" y="19"/>
                  </a:cubicBezTo>
                  <a:cubicBezTo>
                    <a:pt x="3330" y="8"/>
                    <a:pt x="3219" y="0"/>
                    <a:pt x="3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4"/>
            <p:cNvSpPr/>
            <p:nvPr/>
          </p:nvSpPr>
          <p:spPr>
            <a:xfrm>
              <a:off x="3657393" y="4074678"/>
              <a:ext cx="255837" cy="213724"/>
            </a:xfrm>
            <a:custGeom>
              <a:rect b="b" l="l" r="r" t="t"/>
              <a:pathLst>
                <a:path extrusionOk="0" h="8191" w="9805">
                  <a:moveTo>
                    <a:pt x="3613" y="1"/>
                  </a:moveTo>
                  <a:cubicBezTo>
                    <a:pt x="3604" y="162"/>
                    <a:pt x="3587" y="331"/>
                    <a:pt x="3587" y="509"/>
                  </a:cubicBezTo>
                  <a:cubicBezTo>
                    <a:pt x="3587" y="1205"/>
                    <a:pt x="3792" y="1874"/>
                    <a:pt x="4166" y="2445"/>
                  </a:cubicBezTo>
                  <a:cubicBezTo>
                    <a:pt x="3703" y="2766"/>
                    <a:pt x="3408" y="3293"/>
                    <a:pt x="3408" y="3864"/>
                  </a:cubicBezTo>
                  <a:cubicBezTo>
                    <a:pt x="3408" y="3953"/>
                    <a:pt x="3408" y="4042"/>
                    <a:pt x="3426" y="4131"/>
                  </a:cubicBezTo>
                  <a:cubicBezTo>
                    <a:pt x="3417" y="4131"/>
                    <a:pt x="3399" y="4140"/>
                    <a:pt x="3390" y="4149"/>
                  </a:cubicBezTo>
                  <a:cubicBezTo>
                    <a:pt x="3292" y="3935"/>
                    <a:pt x="3167" y="3748"/>
                    <a:pt x="2998" y="3587"/>
                  </a:cubicBezTo>
                  <a:cubicBezTo>
                    <a:pt x="2703" y="3301"/>
                    <a:pt x="2324" y="3150"/>
                    <a:pt x="1926" y="3150"/>
                  </a:cubicBezTo>
                  <a:cubicBezTo>
                    <a:pt x="1914" y="3150"/>
                    <a:pt x="1903" y="3150"/>
                    <a:pt x="1892" y="3150"/>
                  </a:cubicBezTo>
                  <a:cubicBezTo>
                    <a:pt x="946" y="3186"/>
                    <a:pt x="161" y="3989"/>
                    <a:pt x="81" y="5015"/>
                  </a:cubicBezTo>
                  <a:cubicBezTo>
                    <a:pt x="0" y="6130"/>
                    <a:pt x="446" y="6861"/>
                    <a:pt x="1588" y="7459"/>
                  </a:cubicBezTo>
                  <a:cubicBezTo>
                    <a:pt x="1570" y="7682"/>
                    <a:pt x="1579" y="7941"/>
                    <a:pt x="1633" y="8190"/>
                  </a:cubicBezTo>
                  <a:lnTo>
                    <a:pt x="7976" y="8190"/>
                  </a:lnTo>
                  <a:cubicBezTo>
                    <a:pt x="8145" y="7816"/>
                    <a:pt x="8234" y="7405"/>
                    <a:pt x="8252" y="6986"/>
                  </a:cubicBezTo>
                  <a:cubicBezTo>
                    <a:pt x="8288" y="6210"/>
                    <a:pt x="8252" y="5443"/>
                    <a:pt x="7592" y="4577"/>
                  </a:cubicBezTo>
                  <a:cubicBezTo>
                    <a:pt x="7672" y="4417"/>
                    <a:pt x="7717" y="4238"/>
                    <a:pt x="7744" y="4051"/>
                  </a:cubicBezTo>
                  <a:cubicBezTo>
                    <a:pt x="8359" y="4015"/>
                    <a:pt x="8796" y="3676"/>
                    <a:pt x="9153" y="3400"/>
                  </a:cubicBezTo>
                  <a:cubicBezTo>
                    <a:pt x="9403" y="3212"/>
                    <a:pt x="9608" y="3043"/>
                    <a:pt x="9805" y="3043"/>
                  </a:cubicBezTo>
                  <a:lnTo>
                    <a:pt x="98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74"/>
          <p:cNvGrpSpPr/>
          <p:nvPr/>
        </p:nvGrpSpPr>
        <p:grpSpPr>
          <a:xfrm>
            <a:off x="4081037" y="3998269"/>
            <a:ext cx="372001" cy="520969"/>
            <a:chOff x="4081037" y="4074469"/>
            <a:chExt cx="372001" cy="520969"/>
          </a:xfrm>
        </p:grpSpPr>
        <p:sp>
          <p:nvSpPr>
            <p:cNvPr id="1483" name="Google Shape;1483;p74"/>
            <p:cNvSpPr/>
            <p:nvPr/>
          </p:nvSpPr>
          <p:spPr>
            <a:xfrm>
              <a:off x="4081037" y="4074469"/>
              <a:ext cx="372001" cy="35616"/>
            </a:xfrm>
            <a:custGeom>
              <a:rect b="b" l="l" r="r" t="t"/>
              <a:pathLst>
                <a:path extrusionOk="0" h="1365" w="14257">
                  <a:moveTo>
                    <a:pt x="768" y="0"/>
                  </a:moveTo>
                  <a:cubicBezTo>
                    <a:pt x="456" y="0"/>
                    <a:pt x="152" y="250"/>
                    <a:pt x="90" y="544"/>
                  </a:cubicBezTo>
                  <a:cubicBezTo>
                    <a:pt x="1" y="981"/>
                    <a:pt x="331" y="1365"/>
                    <a:pt x="750" y="1365"/>
                  </a:cubicBezTo>
                  <a:lnTo>
                    <a:pt x="13489" y="1365"/>
                  </a:lnTo>
                  <a:cubicBezTo>
                    <a:pt x="13793" y="1365"/>
                    <a:pt x="14105" y="1124"/>
                    <a:pt x="14167" y="830"/>
                  </a:cubicBezTo>
                  <a:cubicBezTo>
                    <a:pt x="14256" y="393"/>
                    <a:pt x="13926" y="0"/>
                    <a:pt x="135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4"/>
            <p:cNvSpPr/>
            <p:nvPr/>
          </p:nvSpPr>
          <p:spPr>
            <a:xfrm>
              <a:off x="4081037" y="4559796"/>
              <a:ext cx="372001" cy="35642"/>
            </a:xfrm>
            <a:custGeom>
              <a:rect b="b" l="l" r="r" t="t"/>
              <a:pathLst>
                <a:path extrusionOk="0" h="1366" w="14257">
                  <a:moveTo>
                    <a:pt x="768" y="0"/>
                  </a:moveTo>
                  <a:cubicBezTo>
                    <a:pt x="456" y="0"/>
                    <a:pt x="152" y="250"/>
                    <a:pt x="90" y="544"/>
                  </a:cubicBezTo>
                  <a:cubicBezTo>
                    <a:pt x="1" y="982"/>
                    <a:pt x="331" y="1365"/>
                    <a:pt x="750" y="1365"/>
                  </a:cubicBezTo>
                  <a:lnTo>
                    <a:pt x="13489" y="1365"/>
                  </a:lnTo>
                  <a:cubicBezTo>
                    <a:pt x="13793" y="1365"/>
                    <a:pt x="14105" y="1124"/>
                    <a:pt x="14167" y="830"/>
                  </a:cubicBezTo>
                  <a:cubicBezTo>
                    <a:pt x="14256" y="393"/>
                    <a:pt x="13926" y="0"/>
                    <a:pt x="135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4"/>
            <p:cNvSpPr/>
            <p:nvPr/>
          </p:nvSpPr>
          <p:spPr>
            <a:xfrm>
              <a:off x="4241430" y="4301711"/>
              <a:ext cx="55186" cy="89810"/>
            </a:xfrm>
            <a:custGeom>
              <a:rect b="b" l="l" r="r" t="t"/>
              <a:pathLst>
                <a:path extrusionOk="0" h="3442" w="2115">
                  <a:moveTo>
                    <a:pt x="1057" y="0"/>
                  </a:moveTo>
                  <a:cubicBezTo>
                    <a:pt x="999" y="0"/>
                    <a:pt x="941" y="29"/>
                    <a:pt x="910" y="87"/>
                  </a:cubicBezTo>
                  <a:cubicBezTo>
                    <a:pt x="482" y="908"/>
                    <a:pt x="0" y="1925"/>
                    <a:pt x="0" y="2380"/>
                  </a:cubicBezTo>
                  <a:cubicBezTo>
                    <a:pt x="0" y="2960"/>
                    <a:pt x="473" y="3441"/>
                    <a:pt x="1062" y="3441"/>
                  </a:cubicBezTo>
                  <a:cubicBezTo>
                    <a:pt x="1642" y="3441"/>
                    <a:pt x="2115" y="2960"/>
                    <a:pt x="2115" y="2380"/>
                  </a:cubicBezTo>
                  <a:cubicBezTo>
                    <a:pt x="2115" y="1925"/>
                    <a:pt x="1624" y="899"/>
                    <a:pt x="1205" y="87"/>
                  </a:cubicBezTo>
                  <a:cubicBezTo>
                    <a:pt x="1173" y="29"/>
                    <a:pt x="1115" y="0"/>
                    <a:pt x="10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4"/>
            <p:cNvSpPr/>
            <p:nvPr/>
          </p:nvSpPr>
          <p:spPr>
            <a:xfrm>
              <a:off x="4099197" y="4144763"/>
              <a:ext cx="341029" cy="380585"/>
            </a:xfrm>
            <a:custGeom>
              <a:rect b="b" l="l" r="r" t="t"/>
              <a:pathLst>
                <a:path extrusionOk="0" h="14586" w="13070">
                  <a:moveTo>
                    <a:pt x="6513" y="4211"/>
                  </a:moveTo>
                  <a:cubicBezTo>
                    <a:pt x="6798" y="4211"/>
                    <a:pt x="7057" y="4371"/>
                    <a:pt x="7191" y="4621"/>
                  </a:cubicBezTo>
                  <a:lnTo>
                    <a:pt x="7298" y="4826"/>
                  </a:lnTo>
                  <a:cubicBezTo>
                    <a:pt x="8056" y="6236"/>
                    <a:pt x="8734" y="7565"/>
                    <a:pt x="8734" y="8404"/>
                  </a:cubicBezTo>
                  <a:cubicBezTo>
                    <a:pt x="8734" y="9626"/>
                    <a:pt x="7735" y="10625"/>
                    <a:pt x="6513" y="10625"/>
                  </a:cubicBezTo>
                  <a:cubicBezTo>
                    <a:pt x="5282" y="10625"/>
                    <a:pt x="4283" y="9626"/>
                    <a:pt x="4283" y="8404"/>
                  </a:cubicBezTo>
                  <a:cubicBezTo>
                    <a:pt x="4283" y="7574"/>
                    <a:pt x="4952" y="6254"/>
                    <a:pt x="5701" y="4853"/>
                  </a:cubicBezTo>
                  <a:cubicBezTo>
                    <a:pt x="5746" y="4773"/>
                    <a:pt x="5781" y="4693"/>
                    <a:pt x="5826" y="4621"/>
                  </a:cubicBezTo>
                  <a:cubicBezTo>
                    <a:pt x="5960" y="4371"/>
                    <a:pt x="6218" y="4211"/>
                    <a:pt x="6513" y="4211"/>
                  </a:cubicBezTo>
                  <a:close/>
                  <a:moveTo>
                    <a:pt x="0" y="0"/>
                  </a:moveTo>
                  <a:lnTo>
                    <a:pt x="0" y="1401"/>
                  </a:lnTo>
                  <a:lnTo>
                    <a:pt x="4479" y="1401"/>
                  </a:lnTo>
                  <a:cubicBezTo>
                    <a:pt x="4809" y="1401"/>
                    <a:pt x="5121" y="1677"/>
                    <a:pt x="5157" y="2007"/>
                  </a:cubicBezTo>
                  <a:cubicBezTo>
                    <a:pt x="5184" y="2400"/>
                    <a:pt x="4880" y="2730"/>
                    <a:pt x="4497" y="2730"/>
                  </a:cubicBezTo>
                  <a:lnTo>
                    <a:pt x="0" y="2730"/>
                  </a:lnTo>
                  <a:lnTo>
                    <a:pt x="0" y="12008"/>
                  </a:lnTo>
                  <a:lnTo>
                    <a:pt x="2266" y="12008"/>
                  </a:lnTo>
                  <a:cubicBezTo>
                    <a:pt x="2597" y="12008"/>
                    <a:pt x="2909" y="12284"/>
                    <a:pt x="2944" y="12614"/>
                  </a:cubicBezTo>
                  <a:cubicBezTo>
                    <a:pt x="2971" y="13007"/>
                    <a:pt x="2668" y="13337"/>
                    <a:pt x="2284" y="13337"/>
                  </a:cubicBezTo>
                  <a:lnTo>
                    <a:pt x="0" y="13337"/>
                  </a:lnTo>
                  <a:lnTo>
                    <a:pt x="0" y="14586"/>
                  </a:lnTo>
                  <a:lnTo>
                    <a:pt x="13070" y="14586"/>
                  </a:lnTo>
                  <a:lnTo>
                    <a:pt x="13070" y="13257"/>
                  </a:lnTo>
                  <a:lnTo>
                    <a:pt x="8574" y="13257"/>
                  </a:lnTo>
                  <a:cubicBezTo>
                    <a:pt x="8563" y="13257"/>
                    <a:pt x="8553" y="13258"/>
                    <a:pt x="8542" y="13258"/>
                  </a:cubicBezTo>
                  <a:cubicBezTo>
                    <a:pt x="8191" y="13258"/>
                    <a:pt x="7913" y="12970"/>
                    <a:pt x="7913" y="12614"/>
                  </a:cubicBezTo>
                  <a:cubicBezTo>
                    <a:pt x="7913" y="12249"/>
                    <a:pt x="8208" y="11954"/>
                    <a:pt x="8574" y="11936"/>
                  </a:cubicBezTo>
                  <a:lnTo>
                    <a:pt x="13070" y="11936"/>
                  </a:lnTo>
                  <a:lnTo>
                    <a:pt x="13070" y="2730"/>
                  </a:lnTo>
                  <a:lnTo>
                    <a:pt x="10759" y="2730"/>
                  </a:lnTo>
                  <a:cubicBezTo>
                    <a:pt x="10429" y="2730"/>
                    <a:pt x="10117" y="2462"/>
                    <a:pt x="10090" y="2123"/>
                  </a:cubicBezTo>
                  <a:cubicBezTo>
                    <a:pt x="10055" y="1731"/>
                    <a:pt x="10358" y="1401"/>
                    <a:pt x="10750" y="1401"/>
                  </a:cubicBezTo>
                  <a:lnTo>
                    <a:pt x="13070" y="1401"/>
                  </a:lnTo>
                  <a:lnTo>
                    <a:pt x="130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74"/>
          <p:cNvGrpSpPr/>
          <p:nvPr/>
        </p:nvGrpSpPr>
        <p:grpSpPr>
          <a:xfrm>
            <a:off x="4618524" y="3998217"/>
            <a:ext cx="519821" cy="521256"/>
            <a:chOff x="4618524" y="4074417"/>
            <a:chExt cx="519821" cy="521256"/>
          </a:xfrm>
        </p:grpSpPr>
        <p:sp>
          <p:nvSpPr>
            <p:cNvPr id="1488" name="Google Shape;1488;p74"/>
            <p:cNvSpPr/>
            <p:nvPr/>
          </p:nvSpPr>
          <p:spPr>
            <a:xfrm>
              <a:off x="4837103" y="4502052"/>
              <a:ext cx="78460" cy="93620"/>
            </a:xfrm>
            <a:custGeom>
              <a:rect b="b" l="l" r="r" t="t"/>
              <a:pathLst>
                <a:path extrusionOk="0" h="3588" w="3007">
                  <a:moveTo>
                    <a:pt x="0" y="1"/>
                  </a:moveTo>
                  <a:lnTo>
                    <a:pt x="0" y="3587"/>
                  </a:lnTo>
                  <a:lnTo>
                    <a:pt x="3007" y="3587"/>
                  </a:lnTo>
                  <a:lnTo>
                    <a:pt x="30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4"/>
            <p:cNvSpPr/>
            <p:nvPr/>
          </p:nvSpPr>
          <p:spPr>
            <a:xfrm>
              <a:off x="4618524" y="4307478"/>
              <a:ext cx="51454" cy="33764"/>
            </a:xfrm>
            <a:custGeom>
              <a:rect b="b" l="l" r="r" t="t"/>
              <a:pathLst>
                <a:path extrusionOk="0" h="1294" w="1972">
                  <a:moveTo>
                    <a:pt x="627" y="1"/>
                  </a:moveTo>
                  <a:cubicBezTo>
                    <a:pt x="351" y="1"/>
                    <a:pt x="102" y="203"/>
                    <a:pt x="54" y="491"/>
                  </a:cubicBezTo>
                  <a:cubicBezTo>
                    <a:pt x="0" y="803"/>
                    <a:pt x="214" y="1106"/>
                    <a:pt x="536" y="1160"/>
                  </a:cubicBezTo>
                  <a:lnTo>
                    <a:pt x="1249" y="1285"/>
                  </a:lnTo>
                  <a:cubicBezTo>
                    <a:pt x="1276" y="1285"/>
                    <a:pt x="1312" y="1293"/>
                    <a:pt x="1347" y="1293"/>
                  </a:cubicBezTo>
                  <a:cubicBezTo>
                    <a:pt x="1624" y="1293"/>
                    <a:pt x="1874" y="1088"/>
                    <a:pt x="1918" y="803"/>
                  </a:cubicBezTo>
                  <a:cubicBezTo>
                    <a:pt x="1972" y="482"/>
                    <a:pt x="1758" y="178"/>
                    <a:pt x="1437" y="125"/>
                  </a:cubicBezTo>
                  <a:lnTo>
                    <a:pt x="723" y="9"/>
                  </a:lnTo>
                  <a:cubicBezTo>
                    <a:pt x="691" y="3"/>
                    <a:pt x="659" y="1"/>
                    <a:pt x="6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4"/>
            <p:cNvSpPr/>
            <p:nvPr/>
          </p:nvSpPr>
          <p:spPr>
            <a:xfrm>
              <a:off x="4698603" y="4125428"/>
              <a:ext cx="356163" cy="346169"/>
            </a:xfrm>
            <a:custGeom>
              <a:rect b="b" l="l" r="r" t="t"/>
              <a:pathLst>
                <a:path extrusionOk="0" h="13267" w="13650">
                  <a:moveTo>
                    <a:pt x="6838" y="4653"/>
                  </a:moveTo>
                  <a:cubicBezTo>
                    <a:pt x="7160" y="4653"/>
                    <a:pt x="7414" y="4914"/>
                    <a:pt x="7414" y="5237"/>
                  </a:cubicBezTo>
                  <a:lnTo>
                    <a:pt x="7414" y="9234"/>
                  </a:lnTo>
                  <a:cubicBezTo>
                    <a:pt x="7414" y="9557"/>
                    <a:pt x="7160" y="9819"/>
                    <a:pt x="6838" y="9819"/>
                  </a:cubicBezTo>
                  <a:cubicBezTo>
                    <a:pt x="6813" y="9819"/>
                    <a:pt x="6788" y="9817"/>
                    <a:pt x="6762" y="9814"/>
                  </a:cubicBezTo>
                  <a:cubicBezTo>
                    <a:pt x="6468" y="9787"/>
                    <a:pt x="6245" y="9519"/>
                    <a:pt x="6245" y="9225"/>
                  </a:cubicBezTo>
                  <a:lnTo>
                    <a:pt x="6245" y="5246"/>
                  </a:lnTo>
                  <a:cubicBezTo>
                    <a:pt x="6245" y="4952"/>
                    <a:pt x="6468" y="4684"/>
                    <a:pt x="6762" y="4657"/>
                  </a:cubicBezTo>
                  <a:cubicBezTo>
                    <a:pt x="6788" y="4654"/>
                    <a:pt x="6813" y="4653"/>
                    <a:pt x="6838" y="4653"/>
                  </a:cubicBezTo>
                  <a:close/>
                  <a:moveTo>
                    <a:pt x="6825" y="10813"/>
                  </a:moveTo>
                  <a:cubicBezTo>
                    <a:pt x="7164" y="10813"/>
                    <a:pt x="7431" y="11090"/>
                    <a:pt x="7431" y="11420"/>
                  </a:cubicBezTo>
                  <a:cubicBezTo>
                    <a:pt x="7431" y="11750"/>
                    <a:pt x="7164" y="12017"/>
                    <a:pt x="6825" y="12017"/>
                  </a:cubicBezTo>
                  <a:cubicBezTo>
                    <a:pt x="6495" y="12017"/>
                    <a:pt x="6227" y="11750"/>
                    <a:pt x="6227" y="11420"/>
                  </a:cubicBezTo>
                  <a:cubicBezTo>
                    <a:pt x="6227" y="11090"/>
                    <a:pt x="6495" y="10813"/>
                    <a:pt x="6825" y="10813"/>
                  </a:cubicBezTo>
                  <a:close/>
                  <a:moveTo>
                    <a:pt x="6825" y="1"/>
                  </a:moveTo>
                  <a:cubicBezTo>
                    <a:pt x="6530" y="1"/>
                    <a:pt x="6263" y="170"/>
                    <a:pt x="6120" y="429"/>
                  </a:cubicBezTo>
                  <a:lnTo>
                    <a:pt x="134" y="11937"/>
                  </a:lnTo>
                  <a:cubicBezTo>
                    <a:pt x="27" y="12151"/>
                    <a:pt x="0" y="12410"/>
                    <a:pt x="80" y="12642"/>
                  </a:cubicBezTo>
                  <a:cubicBezTo>
                    <a:pt x="205" y="13008"/>
                    <a:pt x="544" y="13266"/>
                    <a:pt x="937" y="13266"/>
                  </a:cubicBezTo>
                  <a:lnTo>
                    <a:pt x="12722" y="13266"/>
                  </a:lnTo>
                  <a:cubicBezTo>
                    <a:pt x="13114" y="13266"/>
                    <a:pt x="13453" y="13008"/>
                    <a:pt x="13578" y="12642"/>
                  </a:cubicBezTo>
                  <a:cubicBezTo>
                    <a:pt x="13649" y="12410"/>
                    <a:pt x="13632" y="12151"/>
                    <a:pt x="13524" y="11937"/>
                  </a:cubicBezTo>
                  <a:lnTo>
                    <a:pt x="7538" y="429"/>
                  </a:lnTo>
                  <a:cubicBezTo>
                    <a:pt x="7396" y="170"/>
                    <a:pt x="7128" y="1"/>
                    <a:pt x="6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4"/>
            <p:cNvSpPr/>
            <p:nvPr/>
          </p:nvSpPr>
          <p:spPr>
            <a:xfrm>
              <a:off x="4714415" y="4074417"/>
              <a:ext cx="57769" cy="58030"/>
            </a:xfrm>
            <a:custGeom>
              <a:rect b="b" l="l" r="r" t="t"/>
              <a:pathLst>
                <a:path extrusionOk="0" h="2224" w="2214">
                  <a:moveTo>
                    <a:pt x="655" y="0"/>
                  </a:moveTo>
                  <a:cubicBezTo>
                    <a:pt x="521" y="0"/>
                    <a:pt x="386" y="48"/>
                    <a:pt x="277" y="145"/>
                  </a:cubicBezTo>
                  <a:cubicBezTo>
                    <a:pt x="28" y="350"/>
                    <a:pt x="1" y="725"/>
                    <a:pt x="215" y="965"/>
                  </a:cubicBezTo>
                  <a:lnTo>
                    <a:pt x="1116" y="2027"/>
                  </a:lnTo>
                  <a:cubicBezTo>
                    <a:pt x="1232" y="2161"/>
                    <a:pt x="1401" y="2223"/>
                    <a:pt x="1562" y="2223"/>
                  </a:cubicBezTo>
                  <a:cubicBezTo>
                    <a:pt x="1696" y="2223"/>
                    <a:pt x="1830" y="2179"/>
                    <a:pt x="1946" y="2090"/>
                  </a:cubicBezTo>
                  <a:cubicBezTo>
                    <a:pt x="2186" y="1875"/>
                    <a:pt x="2213" y="1510"/>
                    <a:pt x="2008" y="1260"/>
                  </a:cubicBezTo>
                  <a:lnTo>
                    <a:pt x="1098" y="207"/>
                  </a:lnTo>
                  <a:cubicBezTo>
                    <a:pt x="981" y="70"/>
                    <a:pt x="818" y="0"/>
                    <a:pt x="6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4"/>
            <p:cNvSpPr/>
            <p:nvPr/>
          </p:nvSpPr>
          <p:spPr>
            <a:xfrm>
              <a:off x="4626899" y="4176361"/>
              <a:ext cx="81957" cy="61056"/>
            </a:xfrm>
            <a:custGeom>
              <a:rect b="b" l="l" r="r" t="t"/>
              <a:pathLst>
                <a:path extrusionOk="0" h="2340" w="3141">
                  <a:moveTo>
                    <a:pt x="667" y="1"/>
                  </a:moveTo>
                  <a:cubicBezTo>
                    <a:pt x="474" y="1"/>
                    <a:pt x="284" y="93"/>
                    <a:pt x="170" y="270"/>
                  </a:cubicBezTo>
                  <a:cubicBezTo>
                    <a:pt x="0" y="538"/>
                    <a:pt x="72" y="903"/>
                    <a:pt x="348" y="1082"/>
                  </a:cubicBezTo>
                  <a:lnTo>
                    <a:pt x="2159" y="2242"/>
                  </a:lnTo>
                  <a:cubicBezTo>
                    <a:pt x="2258" y="2313"/>
                    <a:pt x="2365" y="2340"/>
                    <a:pt x="2472" y="2340"/>
                  </a:cubicBezTo>
                  <a:cubicBezTo>
                    <a:pt x="2668" y="2340"/>
                    <a:pt x="2855" y="2242"/>
                    <a:pt x="2962" y="2072"/>
                  </a:cubicBezTo>
                  <a:cubicBezTo>
                    <a:pt x="3141" y="1804"/>
                    <a:pt x="3060" y="1439"/>
                    <a:pt x="2793" y="1260"/>
                  </a:cubicBezTo>
                  <a:lnTo>
                    <a:pt x="982" y="92"/>
                  </a:lnTo>
                  <a:cubicBezTo>
                    <a:pt x="885" y="30"/>
                    <a:pt x="775"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4"/>
            <p:cNvSpPr/>
            <p:nvPr/>
          </p:nvSpPr>
          <p:spPr>
            <a:xfrm>
              <a:off x="4984450" y="4074417"/>
              <a:ext cx="57743" cy="58030"/>
            </a:xfrm>
            <a:custGeom>
              <a:rect b="b" l="l" r="r" t="t"/>
              <a:pathLst>
                <a:path extrusionOk="0" h="2224" w="2213">
                  <a:moveTo>
                    <a:pt x="1560" y="0"/>
                  </a:moveTo>
                  <a:cubicBezTo>
                    <a:pt x="1396" y="0"/>
                    <a:pt x="1233" y="70"/>
                    <a:pt x="1115" y="207"/>
                  </a:cubicBezTo>
                  <a:lnTo>
                    <a:pt x="214" y="1260"/>
                  </a:lnTo>
                  <a:cubicBezTo>
                    <a:pt x="0" y="1510"/>
                    <a:pt x="27" y="1875"/>
                    <a:pt x="277" y="2090"/>
                  </a:cubicBezTo>
                  <a:cubicBezTo>
                    <a:pt x="384" y="2179"/>
                    <a:pt x="518" y="2223"/>
                    <a:pt x="651" y="2223"/>
                  </a:cubicBezTo>
                  <a:cubicBezTo>
                    <a:pt x="821" y="2223"/>
                    <a:pt x="982" y="2161"/>
                    <a:pt x="1098" y="2027"/>
                  </a:cubicBezTo>
                  <a:lnTo>
                    <a:pt x="2007" y="965"/>
                  </a:lnTo>
                  <a:cubicBezTo>
                    <a:pt x="2213" y="725"/>
                    <a:pt x="2186" y="350"/>
                    <a:pt x="1945" y="145"/>
                  </a:cubicBezTo>
                  <a:cubicBezTo>
                    <a:pt x="1832" y="48"/>
                    <a:pt x="1695" y="0"/>
                    <a:pt x="1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4"/>
            <p:cNvSpPr/>
            <p:nvPr/>
          </p:nvSpPr>
          <p:spPr>
            <a:xfrm>
              <a:off x="5047751" y="4176361"/>
              <a:ext cx="82191" cy="61056"/>
            </a:xfrm>
            <a:custGeom>
              <a:rect b="b" l="l" r="r" t="t"/>
              <a:pathLst>
                <a:path extrusionOk="0" h="2340" w="3150">
                  <a:moveTo>
                    <a:pt x="2479" y="1"/>
                  </a:moveTo>
                  <a:cubicBezTo>
                    <a:pt x="2370" y="1"/>
                    <a:pt x="2260" y="30"/>
                    <a:pt x="2160" y="92"/>
                  </a:cubicBezTo>
                  <a:lnTo>
                    <a:pt x="358" y="1260"/>
                  </a:lnTo>
                  <a:cubicBezTo>
                    <a:pt x="81" y="1439"/>
                    <a:pt x="1" y="1804"/>
                    <a:pt x="179" y="2072"/>
                  </a:cubicBezTo>
                  <a:cubicBezTo>
                    <a:pt x="295" y="2242"/>
                    <a:pt x="482" y="2340"/>
                    <a:pt x="670" y="2340"/>
                  </a:cubicBezTo>
                  <a:cubicBezTo>
                    <a:pt x="777" y="2340"/>
                    <a:pt x="893" y="2313"/>
                    <a:pt x="991" y="2242"/>
                  </a:cubicBezTo>
                  <a:lnTo>
                    <a:pt x="2802" y="1082"/>
                  </a:lnTo>
                  <a:cubicBezTo>
                    <a:pt x="3070" y="903"/>
                    <a:pt x="3150" y="538"/>
                    <a:pt x="2971" y="270"/>
                  </a:cubicBezTo>
                  <a:cubicBezTo>
                    <a:pt x="2858" y="93"/>
                    <a:pt x="2671" y="1"/>
                    <a:pt x="2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4"/>
            <p:cNvSpPr/>
            <p:nvPr/>
          </p:nvSpPr>
          <p:spPr>
            <a:xfrm>
              <a:off x="5086629" y="4307478"/>
              <a:ext cx="51715" cy="33764"/>
            </a:xfrm>
            <a:custGeom>
              <a:rect b="b" l="l" r="r" t="t"/>
              <a:pathLst>
                <a:path extrusionOk="0" h="1294" w="1982">
                  <a:moveTo>
                    <a:pt x="1348" y="1"/>
                  </a:moveTo>
                  <a:cubicBezTo>
                    <a:pt x="1316" y="1"/>
                    <a:pt x="1283" y="3"/>
                    <a:pt x="1250" y="9"/>
                  </a:cubicBezTo>
                  <a:lnTo>
                    <a:pt x="536" y="125"/>
                  </a:lnTo>
                  <a:cubicBezTo>
                    <a:pt x="215" y="178"/>
                    <a:pt x="1" y="482"/>
                    <a:pt x="54" y="803"/>
                  </a:cubicBezTo>
                  <a:cubicBezTo>
                    <a:pt x="108" y="1088"/>
                    <a:pt x="348" y="1293"/>
                    <a:pt x="634" y="1293"/>
                  </a:cubicBezTo>
                  <a:cubicBezTo>
                    <a:pt x="661" y="1293"/>
                    <a:pt x="696" y="1285"/>
                    <a:pt x="732" y="1285"/>
                  </a:cubicBezTo>
                  <a:lnTo>
                    <a:pt x="1446" y="1160"/>
                  </a:lnTo>
                  <a:cubicBezTo>
                    <a:pt x="1767" y="1106"/>
                    <a:pt x="1981" y="803"/>
                    <a:pt x="1928" y="491"/>
                  </a:cubicBezTo>
                  <a:cubicBezTo>
                    <a:pt x="1880" y="203"/>
                    <a:pt x="1631" y="1"/>
                    <a:pt x="1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74"/>
          <p:cNvGrpSpPr/>
          <p:nvPr/>
        </p:nvGrpSpPr>
        <p:grpSpPr>
          <a:xfrm>
            <a:off x="5229566" y="4100918"/>
            <a:ext cx="522587" cy="315670"/>
            <a:chOff x="5229566" y="4177118"/>
            <a:chExt cx="522587" cy="315670"/>
          </a:xfrm>
        </p:grpSpPr>
        <p:sp>
          <p:nvSpPr>
            <p:cNvPr id="1497" name="Google Shape;1497;p74"/>
            <p:cNvSpPr/>
            <p:nvPr/>
          </p:nvSpPr>
          <p:spPr>
            <a:xfrm>
              <a:off x="5679746" y="4420591"/>
              <a:ext cx="72407" cy="72198"/>
            </a:xfrm>
            <a:custGeom>
              <a:rect b="b" l="l" r="r" t="t"/>
              <a:pathLst>
                <a:path extrusionOk="0" h="2767" w="2775">
                  <a:moveTo>
                    <a:pt x="1008" y="1"/>
                  </a:moveTo>
                  <a:lnTo>
                    <a:pt x="0" y="411"/>
                  </a:lnTo>
                  <a:lnTo>
                    <a:pt x="482" y="1722"/>
                  </a:lnTo>
                  <a:cubicBezTo>
                    <a:pt x="571" y="1954"/>
                    <a:pt x="518" y="2222"/>
                    <a:pt x="357" y="2400"/>
                  </a:cubicBezTo>
                  <a:lnTo>
                    <a:pt x="27" y="2766"/>
                  </a:lnTo>
                  <a:lnTo>
                    <a:pt x="2097" y="2766"/>
                  </a:lnTo>
                  <a:cubicBezTo>
                    <a:pt x="2489" y="2766"/>
                    <a:pt x="2775" y="2391"/>
                    <a:pt x="2659" y="2017"/>
                  </a:cubicBezTo>
                  <a:lnTo>
                    <a:pt x="2454" y="1294"/>
                  </a:lnTo>
                  <a:lnTo>
                    <a:pt x="10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4"/>
            <p:cNvSpPr/>
            <p:nvPr/>
          </p:nvSpPr>
          <p:spPr>
            <a:xfrm>
              <a:off x="5229566" y="4178971"/>
              <a:ext cx="416436" cy="313814"/>
            </a:xfrm>
            <a:custGeom>
              <a:rect b="b" l="l" r="r" t="t"/>
              <a:pathLst>
                <a:path extrusionOk="0" h="12027" w="15960">
                  <a:moveTo>
                    <a:pt x="7110" y="1"/>
                  </a:moveTo>
                  <a:lnTo>
                    <a:pt x="7752" y="2980"/>
                  </a:lnTo>
                  <a:cubicBezTo>
                    <a:pt x="7770" y="3078"/>
                    <a:pt x="7770" y="3176"/>
                    <a:pt x="7752" y="3275"/>
                  </a:cubicBezTo>
                  <a:cubicBezTo>
                    <a:pt x="7690" y="3542"/>
                    <a:pt x="7485" y="3738"/>
                    <a:pt x="7235" y="3792"/>
                  </a:cubicBezTo>
                  <a:lnTo>
                    <a:pt x="6075" y="4033"/>
                  </a:lnTo>
                  <a:lnTo>
                    <a:pt x="6075" y="5014"/>
                  </a:lnTo>
                  <a:cubicBezTo>
                    <a:pt x="6075" y="5175"/>
                    <a:pt x="6013" y="5326"/>
                    <a:pt x="5906" y="5451"/>
                  </a:cubicBezTo>
                  <a:lnTo>
                    <a:pt x="3506" y="8226"/>
                  </a:lnTo>
                  <a:lnTo>
                    <a:pt x="2569" y="9653"/>
                  </a:lnTo>
                  <a:cubicBezTo>
                    <a:pt x="2471" y="9814"/>
                    <a:pt x="2311" y="9912"/>
                    <a:pt x="2132" y="9947"/>
                  </a:cubicBezTo>
                  <a:cubicBezTo>
                    <a:pt x="2088" y="9956"/>
                    <a:pt x="2052" y="9956"/>
                    <a:pt x="2016" y="9956"/>
                  </a:cubicBezTo>
                  <a:cubicBezTo>
                    <a:pt x="1873" y="9956"/>
                    <a:pt x="1731" y="9912"/>
                    <a:pt x="1615" y="9823"/>
                  </a:cubicBezTo>
                  <a:lnTo>
                    <a:pt x="598" y="9064"/>
                  </a:lnTo>
                  <a:lnTo>
                    <a:pt x="0" y="11170"/>
                  </a:lnTo>
                  <a:lnTo>
                    <a:pt x="410" y="11785"/>
                  </a:lnTo>
                  <a:cubicBezTo>
                    <a:pt x="509" y="11937"/>
                    <a:pt x="687" y="12026"/>
                    <a:pt x="865" y="12026"/>
                  </a:cubicBezTo>
                  <a:lnTo>
                    <a:pt x="15175" y="12026"/>
                  </a:lnTo>
                  <a:cubicBezTo>
                    <a:pt x="15335" y="12026"/>
                    <a:pt x="15496" y="11955"/>
                    <a:pt x="15612" y="11830"/>
                  </a:cubicBezTo>
                  <a:lnTo>
                    <a:pt x="15960" y="11446"/>
                  </a:lnTo>
                  <a:lnTo>
                    <a:pt x="13078" y="10162"/>
                  </a:lnTo>
                  <a:lnTo>
                    <a:pt x="11740" y="10162"/>
                  </a:lnTo>
                  <a:cubicBezTo>
                    <a:pt x="11669" y="10162"/>
                    <a:pt x="11589" y="10144"/>
                    <a:pt x="11508" y="10117"/>
                  </a:cubicBezTo>
                  <a:lnTo>
                    <a:pt x="9786" y="9475"/>
                  </a:lnTo>
                  <a:cubicBezTo>
                    <a:pt x="9528" y="9377"/>
                    <a:pt x="9349" y="9127"/>
                    <a:pt x="9349" y="8841"/>
                  </a:cubicBezTo>
                  <a:lnTo>
                    <a:pt x="9358" y="6968"/>
                  </a:lnTo>
                  <a:cubicBezTo>
                    <a:pt x="9358" y="6745"/>
                    <a:pt x="9465" y="6540"/>
                    <a:pt x="9644" y="6415"/>
                  </a:cubicBezTo>
                  <a:lnTo>
                    <a:pt x="11267" y="5291"/>
                  </a:lnTo>
                  <a:cubicBezTo>
                    <a:pt x="11382" y="5209"/>
                    <a:pt x="11519" y="5165"/>
                    <a:pt x="11657" y="5165"/>
                  </a:cubicBezTo>
                  <a:cubicBezTo>
                    <a:pt x="11670" y="5165"/>
                    <a:pt x="11683" y="5165"/>
                    <a:pt x="11696" y="5166"/>
                  </a:cubicBezTo>
                  <a:lnTo>
                    <a:pt x="13319" y="5282"/>
                  </a:lnTo>
                  <a:lnTo>
                    <a:pt x="13881" y="4639"/>
                  </a:lnTo>
                  <a:lnTo>
                    <a:pt x="10982" y="1517"/>
                  </a:lnTo>
                  <a:cubicBezTo>
                    <a:pt x="10919" y="1446"/>
                    <a:pt x="10839" y="1392"/>
                    <a:pt x="10750" y="1365"/>
                  </a:cubicBezTo>
                  <a:lnTo>
                    <a:pt x="71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4"/>
            <p:cNvSpPr/>
            <p:nvPr/>
          </p:nvSpPr>
          <p:spPr>
            <a:xfrm>
              <a:off x="5256103" y="4177118"/>
              <a:ext cx="137351" cy="219516"/>
            </a:xfrm>
            <a:custGeom>
              <a:rect b="b" l="l" r="r" t="t"/>
              <a:pathLst>
                <a:path extrusionOk="0" h="8413" w="5264">
                  <a:moveTo>
                    <a:pt x="4684" y="0"/>
                  </a:moveTo>
                  <a:lnTo>
                    <a:pt x="1981" y="1249"/>
                  </a:lnTo>
                  <a:cubicBezTo>
                    <a:pt x="1793" y="1338"/>
                    <a:pt x="1659" y="1517"/>
                    <a:pt x="1642" y="1722"/>
                  </a:cubicBezTo>
                  <a:lnTo>
                    <a:pt x="1249" y="4969"/>
                  </a:lnTo>
                  <a:cubicBezTo>
                    <a:pt x="1240" y="5041"/>
                    <a:pt x="1222" y="5103"/>
                    <a:pt x="1195" y="5165"/>
                  </a:cubicBezTo>
                  <a:lnTo>
                    <a:pt x="0" y="7824"/>
                  </a:lnTo>
                  <a:lnTo>
                    <a:pt x="794" y="8413"/>
                  </a:lnTo>
                  <a:lnTo>
                    <a:pt x="1365" y="7547"/>
                  </a:lnTo>
                  <a:cubicBezTo>
                    <a:pt x="1383" y="7521"/>
                    <a:pt x="1401" y="7494"/>
                    <a:pt x="1419" y="7476"/>
                  </a:cubicBezTo>
                  <a:lnTo>
                    <a:pt x="3693" y="4853"/>
                  </a:lnTo>
                  <a:lnTo>
                    <a:pt x="3702" y="3586"/>
                  </a:lnTo>
                  <a:cubicBezTo>
                    <a:pt x="3702" y="3265"/>
                    <a:pt x="3925" y="2998"/>
                    <a:pt x="4238" y="2926"/>
                  </a:cubicBezTo>
                  <a:lnTo>
                    <a:pt x="5263" y="2712"/>
                  </a:lnTo>
                  <a:lnTo>
                    <a:pt x="46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4"/>
            <p:cNvSpPr/>
            <p:nvPr/>
          </p:nvSpPr>
          <p:spPr>
            <a:xfrm>
              <a:off x="5509125" y="4320263"/>
              <a:ext cx="145492" cy="118747"/>
            </a:xfrm>
            <a:custGeom>
              <a:rect b="b" l="l" r="r" t="t"/>
              <a:pathLst>
                <a:path extrusionOk="0" h="4551" w="5576">
                  <a:moveTo>
                    <a:pt x="4336" y="1"/>
                  </a:moveTo>
                  <a:lnTo>
                    <a:pt x="3417" y="1035"/>
                  </a:lnTo>
                  <a:cubicBezTo>
                    <a:pt x="3290" y="1179"/>
                    <a:pt x="3098" y="1259"/>
                    <a:pt x="2904" y="1259"/>
                  </a:cubicBezTo>
                  <a:cubicBezTo>
                    <a:pt x="2893" y="1259"/>
                    <a:pt x="2883" y="1259"/>
                    <a:pt x="2873" y="1258"/>
                  </a:cubicBezTo>
                  <a:lnTo>
                    <a:pt x="1142" y="1134"/>
                  </a:lnTo>
                  <a:lnTo>
                    <a:pt x="0" y="1928"/>
                  </a:lnTo>
                  <a:lnTo>
                    <a:pt x="0" y="2980"/>
                  </a:lnTo>
                  <a:lnTo>
                    <a:pt x="1178" y="3417"/>
                  </a:lnTo>
                  <a:lnTo>
                    <a:pt x="2543" y="3417"/>
                  </a:lnTo>
                  <a:cubicBezTo>
                    <a:pt x="2632" y="3417"/>
                    <a:pt x="2730" y="3435"/>
                    <a:pt x="2819" y="3480"/>
                  </a:cubicBezTo>
                  <a:lnTo>
                    <a:pt x="5219" y="4550"/>
                  </a:lnTo>
                  <a:lnTo>
                    <a:pt x="4898" y="3685"/>
                  </a:lnTo>
                  <a:cubicBezTo>
                    <a:pt x="4853" y="3560"/>
                    <a:pt x="4844" y="3417"/>
                    <a:pt x="4880" y="3284"/>
                  </a:cubicBezTo>
                  <a:lnTo>
                    <a:pt x="5478" y="1053"/>
                  </a:lnTo>
                  <a:cubicBezTo>
                    <a:pt x="5576" y="679"/>
                    <a:pt x="5353" y="286"/>
                    <a:pt x="4978" y="179"/>
                  </a:cubicBezTo>
                  <a:lnTo>
                    <a:pt x="43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74"/>
          <p:cNvGrpSpPr/>
          <p:nvPr/>
        </p:nvGrpSpPr>
        <p:grpSpPr>
          <a:xfrm>
            <a:off x="5834764" y="4031537"/>
            <a:ext cx="527858" cy="454641"/>
            <a:chOff x="5834764" y="4107737"/>
            <a:chExt cx="527858" cy="454641"/>
          </a:xfrm>
        </p:grpSpPr>
        <p:sp>
          <p:nvSpPr>
            <p:cNvPr id="1502" name="Google Shape;1502;p74"/>
            <p:cNvSpPr/>
            <p:nvPr/>
          </p:nvSpPr>
          <p:spPr>
            <a:xfrm>
              <a:off x="6130631" y="4195044"/>
              <a:ext cx="31441" cy="30502"/>
            </a:xfrm>
            <a:custGeom>
              <a:rect b="b" l="l" r="r" t="t"/>
              <a:pathLst>
                <a:path extrusionOk="0" h="1169" w="1205">
                  <a:moveTo>
                    <a:pt x="0" y="0"/>
                  </a:moveTo>
                  <a:lnTo>
                    <a:pt x="0" y="1169"/>
                  </a:lnTo>
                  <a:lnTo>
                    <a:pt x="589" y="1169"/>
                  </a:lnTo>
                  <a:cubicBezTo>
                    <a:pt x="928" y="1169"/>
                    <a:pt x="1205" y="874"/>
                    <a:pt x="1169" y="518"/>
                  </a:cubicBezTo>
                  <a:cubicBezTo>
                    <a:pt x="1133" y="223"/>
                    <a:pt x="866" y="0"/>
                    <a:pt x="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4"/>
            <p:cNvSpPr/>
            <p:nvPr/>
          </p:nvSpPr>
          <p:spPr>
            <a:xfrm>
              <a:off x="5839904" y="4195044"/>
              <a:ext cx="31441" cy="30502"/>
            </a:xfrm>
            <a:custGeom>
              <a:rect b="b" l="l" r="r" t="t"/>
              <a:pathLst>
                <a:path extrusionOk="0" h="1169" w="1205">
                  <a:moveTo>
                    <a:pt x="616" y="0"/>
                  </a:moveTo>
                  <a:cubicBezTo>
                    <a:pt x="277" y="0"/>
                    <a:pt x="0" y="303"/>
                    <a:pt x="36" y="651"/>
                  </a:cubicBezTo>
                  <a:cubicBezTo>
                    <a:pt x="71" y="955"/>
                    <a:pt x="330" y="1169"/>
                    <a:pt x="633" y="1169"/>
                  </a:cubicBezTo>
                  <a:lnTo>
                    <a:pt x="1204" y="1169"/>
                  </a:lnTo>
                  <a:lnTo>
                    <a:pt x="1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4"/>
            <p:cNvSpPr/>
            <p:nvPr/>
          </p:nvSpPr>
          <p:spPr>
            <a:xfrm>
              <a:off x="5839904" y="4470871"/>
              <a:ext cx="31441" cy="30528"/>
            </a:xfrm>
            <a:custGeom>
              <a:rect b="b" l="l" r="r" t="t"/>
              <a:pathLst>
                <a:path extrusionOk="0" h="1170" w="1205">
                  <a:moveTo>
                    <a:pt x="616" y="0"/>
                  </a:moveTo>
                  <a:cubicBezTo>
                    <a:pt x="277" y="0"/>
                    <a:pt x="0" y="295"/>
                    <a:pt x="36" y="652"/>
                  </a:cubicBezTo>
                  <a:cubicBezTo>
                    <a:pt x="71" y="946"/>
                    <a:pt x="330" y="1169"/>
                    <a:pt x="633" y="1169"/>
                  </a:cubicBezTo>
                  <a:lnTo>
                    <a:pt x="1204" y="1169"/>
                  </a:lnTo>
                  <a:lnTo>
                    <a:pt x="1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4"/>
            <p:cNvSpPr/>
            <p:nvPr/>
          </p:nvSpPr>
          <p:spPr>
            <a:xfrm>
              <a:off x="5839904" y="4501374"/>
              <a:ext cx="290749" cy="61004"/>
            </a:xfrm>
            <a:custGeom>
              <a:rect b="b" l="l" r="r" t="t"/>
              <a:pathLst>
                <a:path extrusionOk="0" h="2338" w="11143">
                  <a:moveTo>
                    <a:pt x="1204" y="0"/>
                  </a:moveTo>
                  <a:lnTo>
                    <a:pt x="1204" y="1169"/>
                  </a:lnTo>
                  <a:lnTo>
                    <a:pt x="633" y="1169"/>
                  </a:lnTo>
                  <a:cubicBezTo>
                    <a:pt x="330" y="1169"/>
                    <a:pt x="71" y="1392"/>
                    <a:pt x="36" y="1686"/>
                  </a:cubicBezTo>
                  <a:cubicBezTo>
                    <a:pt x="0" y="2043"/>
                    <a:pt x="277" y="2337"/>
                    <a:pt x="616" y="2337"/>
                  </a:cubicBezTo>
                  <a:lnTo>
                    <a:pt x="11142" y="2337"/>
                  </a:lnTo>
                  <a:cubicBezTo>
                    <a:pt x="11142" y="2159"/>
                    <a:pt x="11142" y="0"/>
                    <a:pt x="111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4"/>
            <p:cNvSpPr/>
            <p:nvPr/>
          </p:nvSpPr>
          <p:spPr>
            <a:xfrm>
              <a:off x="5871320" y="4226695"/>
              <a:ext cx="259333" cy="244200"/>
            </a:xfrm>
            <a:custGeom>
              <a:rect b="b" l="l" r="r" t="t"/>
              <a:pathLst>
                <a:path extrusionOk="0" h="9359" w="9939">
                  <a:moveTo>
                    <a:pt x="4940" y="1164"/>
                  </a:moveTo>
                  <a:cubicBezTo>
                    <a:pt x="4965" y="1164"/>
                    <a:pt x="4989" y="1166"/>
                    <a:pt x="5014" y="1169"/>
                  </a:cubicBezTo>
                  <a:cubicBezTo>
                    <a:pt x="5317" y="1205"/>
                    <a:pt x="5531" y="1463"/>
                    <a:pt x="5531" y="1767"/>
                  </a:cubicBezTo>
                  <a:lnTo>
                    <a:pt x="5531" y="2846"/>
                  </a:lnTo>
                  <a:cubicBezTo>
                    <a:pt x="5531" y="3149"/>
                    <a:pt x="5317" y="3417"/>
                    <a:pt x="5014" y="3444"/>
                  </a:cubicBezTo>
                  <a:cubicBezTo>
                    <a:pt x="4989" y="3447"/>
                    <a:pt x="4965" y="3449"/>
                    <a:pt x="4940" y="3449"/>
                  </a:cubicBezTo>
                  <a:cubicBezTo>
                    <a:pt x="4624" y="3449"/>
                    <a:pt x="4363" y="3187"/>
                    <a:pt x="4363" y="2864"/>
                  </a:cubicBezTo>
                  <a:lnTo>
                    <a:pt x="4363" y="1749"/>
                  </a:lnTo>
                  <a:cubicBezTo>
                    <a:pt x="4363" y="1426"/>
                    <a:pt x="4624" y="1164"/>
                    <a:pt x="4940" y="1164"/>
                  </a:cubicBezTo>
                  <a:close/>
                  <a:moveTo>
                    <a:pt x="4969" y="4630"/>
                  </a:moveTo>
                  <a:cubicBezTo>
                    <a:pt x="5291" y="4630"/>
                    <a:pt x="5558" y="4898"/>
                    <a:pt x="5558" y="5219"/>
                  </a:cubicBezTo>
                  <a:cubicBezTo>
                    <a:pt x="5558" y="5540"/>
                    <a:pt x="5291" y="5808"/>
                    <a:pt x="4969" y="5808"/>
                  </a:cubicBezTo>
                  <a:cubicBezTo>
                    <a:pt x="4639" y="5808"/>
                    <a:pt x="4381" y="5540"/>
                    <a:pt x="4381" y="5219"/>
                  </a:cubicBezTo>
                  <a:cubicBezTo>
                    <a:pt x="4381" y="4898"/>
                    <a:pt x="4639" y="4630"/>
                    <a:pt x="4969" y="4630"/>
                  </a:cubicBezTo>
                  <a:close/>
                  <a:moveTo>
                    <a:pt x="3199" y="6203"/>
                  </a:moveTo>
                  <a:cubicBezTo>
                    <a:pt x="3348" y="6203"/>
                    <a:pt x="3497" y="6258"/>
                    <a:pt x="3613" y="6370"/>
                  </a:cubicBezTo>
                  <a:cubicBezTo>
                    <a:pt x="3845" y="6602"/>
                    <a:pt x="3845" y="6968"/>
                    <a:pt x="3613" y="7200"/>
                  </a:cubicBezTo>
                  <a:lnTo>
                    <a:pt x="2819" y="7985"/>
                  </a:lnTo>
                  <a:cubicBezTo>
                    <a:pt x="2712" y="8101"/>
                    <a:pt x="2561" y="8163"/>
                    <a:pt x="2409" y="8163"/>
                  </a:cubicBezTo>
                  <a:cubicBezTo>
                    <a:pt x="2257" y="8163"/>
                    <a:pt x="2115" y="8101"/>
                    <a:pt x="1999" y="7985"/>
                  </a:cubicBezTo>
                  <a:cubicBezTo>
                    <a:pt x="1767" y="7762"/>
                    <a:pt x="1767" y="7387"/>
                    <a:pt x="1999" y="7164"/>
                  </a:cubicBezTo>
                  <a:lnTo>
                    <a:pt x="2784" y="6370"/>
                  </a:lnTo>
                  <a:cubicBezTo>
                    <a:pt x="2900" y="6258"/>
                    <a:pt x="3049" y="6203"/>
                    <a:pt x="3199" y="6203"/>
                  </a:cubicBezTo>
                  <a:close/>
                  <a:moveTo>
                    <a:pt x="6731" y="6203"/>
                  </a:moveTo>
                  <a:cubicBezTo>
                    <a:pt x="6881" y="6203"/>
                    <a:pt x="7030" y="6258"/>
                    <a:pt x="7146" y="6370"/>
                  </a:cubicBezTo>
                  <a:lnTo>
                    <a:pt x="7931" y="7164"/>
                  </a:lnTo>
                  <a:cubicBezTo>
                    <a:pt x="8163" y="7387"/>
                    <a:pt x="8163" y="7762"/>
                    <a:pt x="7931" y="7985"/>
                  </a:cubicBezTo>
                  <a:cubicBezTo>
                    <a:pt x="7824" y="8101"/>
                    <a:pt x="7672" y="8163"/>
                    <a:pt x="7521" y="8163"/>
                  </a:cubicBezTo>
                  <a:cubicBezTo>
                    <a:pt x="7369" y="8163"/>
                    <a:pt x="7226" y="8101"/>
                    <a:pt x="7110" y="7985"/>
                  </a:cubicBezTo>
                  <a:lnTo>
                    <a:pt x="6317" y="7200"/>
                  </a:lnTo>
                  <a:cubicBezTo>
                    <a:pt x="6093" y="6968"/>
                    <a:pt x="6093" y="6602"/>
                    <a:pt x="6317" y="6370"/>
                  </a:cubicBezTo>
                  <a:cubicBezTo>
                    <a:pt x="6432" y="6258"/>
                    <a:pt x="6582" y="6203"/>
                    <a:pt x="6731" y="6203"/>
                  </a:cubicBezTo>
                  <a:close/>
                  <a:moveTo>
                    <a:pt x="0" y="0"/>
                  </a:moveTo>
                  <a:lnTo>
                    <a:pt x="0" y="9358"/>
                  </a:lnTo>
                  <a:lnTo>
                    <a:pt x="9938" y="9358"/>
                  </a:lnTo>
                  <a:lnTo>
                    <a:pt x="99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4"/>
            <p:cNvSpPr/>
            <p:nvPr/>
          </p:nvSpPr>
          <p:spPr>
            <a:xfrm>
              <a:off x="5834764" y="4107737"/>
              <a:ext cx="331505" cy="87332"/>
            </a:xfrm>
            <a:custGeom>
              <a:rect b="b" l="l" r="r" t="t"/>
              <a:pathLst>
                <a:path extrusionOk="0" h="3347" w="12705">
                  <a:moveTo>
                    <a:pt x="9277" y="1"/>
                  </a:moveTo>
                  <a:cubicBezTo>
                    <a:pt x="8952" y="1"/>
                    <a:pt x="8690" y="262"/>
                    <a:pt x="8690" y="581"/>
                  </a:cubicBezTo>
                  <a:lnTo>
                    <a:pt x="8690" y="964"/>
                  </a:lnTo>
                  <a:lnTo>
                    <a:pt x="679" y="964"/>
                  </a:lnTo>
                  <a:cubicBezTo>
                    <a:pt x="563" y="964"/>
                    <a:pt x="447" y="1018"/>
                    <a:pt x="375" y="1116"/>
                  </a:cubicBezTo>
                  <a:cubicBezTo>
                    <a:pt x="1" y="1598"/>
                    <a:pt x="340" y="2142"/>
                    <a:pt x="804" y="2142"/>
                  </a:cubicBezTo>
                  <a:lnTo>
                    <a:pt x="1401" y="2142"/>
                  </a:lnTo>
                  <a:lnTo>
                    <a:pt x="1401" y="3346"/>
                  </a:lnTo>
                  <a:lnTo>
                    <a:pt x="11339" y="3346"/>
                  </a:lnTo>
                  <a:lnTo>
                    <a:pt x="11339" y="2142"/>
                  </a:lnTo>
                  <a:lnTo>
                    <a:pt x="12026" y="2142"/>
                  </a:lnTo>
                  <a:cubicBezTo>
                    <a:pt x="12142" y="2142"/>
                    <a:pt x="12258" y="2079"/>
                    <a:pt x="12330" y="1990"/>
                  </a:cubicBezTo>
                  <a:cubicBezTo>
                    <a:pt x="12704" y="1508"/>
                    <a:pt x="12374" y="964"/>
                    <a:pt x="11910" y="964"/>
                  </a:cubicBezTo>
                  <a:lnTo>
                    <a:pt x="9859" y="964"/>
                  </a:lnTo>
                  <a:lnTo>
                    <a:pt x="9859" y="465"/>
                  </a:lnTo>
                  <a:cubicBezTo>
                    <a:pt x="9859" y="349"/>
                    <a:pt x="9805" y="233"/>
                    <a:pt x="9716" y="161"/>
                  </a:cubicBezTo>
                  <a:cubicBezTo>
                    <a:pt x="9568" y="49"/>
                    <a:pt x="9417" y="1"/>
                    <a:pt x="92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4"/>
            <p:cNvSpPr/>
            <p:nvPr/>
          </p:nvSpPr>
          <p:spPr>
            <a:xfrm>
              <a:off x="6161133" y="4241750"/>
              <a:ext cx="162034" cy="320625"/>
            </a:xfrm>
            <a:custGeom>
              <a:rect b="b" l="l" r="r" t="t"/>
              <a:pathLst>
                <a:path extrusionOk="0" h="12288" w="6210">
                  <a:moveTo>
                    <a:pt x="4452" y="0"/>
                  </a:moveTo>
                  <a:cubicBezTo>
                    <a:pt x="4131" y="0"/>
                    <a:pt x="3863" y="256"/>
                    <a:pt x="3863" y="583"/>
                  </a:cubicBezTo>
                  <a:lnTo>
                    <a:pt x="3863" y="1172"/>
                  </a:lnTo>
                  <a:lnTo>
                    <a:pt x="2694" y="1172"/>
                  </a:lnTo>
                  <a:lnTo>
                    <a:pt x="2694" y="5802"/>
                  </a:lnTo>
                  <a:cubicBezTo>
                    <a:pt x="2694" y="6105"/>
                    <a:pt x="2471" y="6373"/>
                    <a:pt x="2177" y="6400"/>
                  </a:cubicBezTo>
                  <a:cubicBezTo>
                    <a:pt x="2151" y="6403"/>
                    <a:pt x="2126" y="6404"/>
                    <a:pt x="2101" y="6404"/>
                  </a:cubicBezTo>
                  <a:cubicBezTo>
                    <a:pt x="1779" y="6404"/>
                    <a:pt x="1526" y="6143"/>
                    <a:pt x="1526" y="5820"/>
                  </a:cubicBezTo>
                  <a:lnTo>
                    <a:pt x="1526" y="1172"/>
                  </a:lnTo>
                  <a:lnTo>
                    <a:pt x="0" y="1172"/>
                  </a:lnTo>
                  <a:lnTo>
                    <a:pt x="0" y="12287"/>
                  </a:lnTo>
                  <a:lnTo>
                    <a:pt x="4487" y="12287"/>
                  </a:lnTo>
                  <a:cubicBezTo>
                    <a:pt x="4809" y="12287"/>
                    <a:pt x="5076" y="12029"/>
                    <a:pt x="5076" y="11699"/>
                  </a:cubicBezTo>
                  <a:lnTo>
                    <a:pt x="5076" y="4375"/>
                  </a:lnTo>
                  <a:lnTo>
                    <a:pt x="5567" y="4375"/>
                  </a:lnTo>
                  <a:cubicBezTo>
                    <a:pt x="5870" y="4375"/>
                    <a:pt x="6129" y="4151"/>
                    <a:pt x="6165" y="3857"/>
                  </a:cubicBezTo>
                  <a:cubicBezTo>
                    <a:pt x="6209" y="3500"/>
                    <a:pt x="5933" y="3206"/>
                    <a:pt x="5585" y="3206"/>
                  </a:cubicBezTo>
                  <a:lnTo>
                    <a:pt x="5032" y="3206"/>
                  </a:lnTo>
                  <a:lnTo>
                    <a:pt x="5032" y="1752"/>
                  </a:lnTo>
                  <a:cubicBezTo>
                    <a:pt x="5058" y="1725"/>
                    <a:pt x="5032" y="1689"/>
                    <a:pt x="5032" y="1689"/>
                  </a:cubicBezTo>
                  <a:lnTo>
                    <a:pt x="5032" y="601"/>
                  </a:lnTo>
                  <a:cubicBezTo>
                    <a:pt x="5032" y="298"/>
                    <a:pt x="4817" y="39"/>
                    <a:pt x="4514" y="3"/>
                  </a:cubicBezTo>
                  <a:cubicBezTo>
                    <a:pt x="4493" y="1"/>
                    <a:pt x="4472" y="0"/>
                    <a:pt x="4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4"/>
            <p:cNvSpPr/>
            <p:nvPr/>
          </p:nvSpPr>
          <p:spPr>
            <a:xfrm>
              <a:off x="6321735" y="4378085"/>
              <a:ext cx="40887" cy="110580"/>
            </a:xfrm>
            <a:custGeom>
              <a:rect b="b" l="l" r="r" t="t"/>
              <a:pathLst>
                <a:path extrusionOk="0" h="4238" w="1567">
                  <a:moveTo>
                    <a:pt x="795" y="1"/>
                  </a:moveTo>
                  <a:cubicBezTo>
                    <a:pt x="754" y="1"/>
                    <a:pt x="712" y="5"/>
                    <a:pt x="670" y="15"/>
                  </a:cubicBezTo>
                  <a:cubicBezTo>
                    <a:pt x="349" y="86"/>
                    <a:pt x="152" y="390"/>
                    <a:pt x="215" y="711"/>
                  </a:cubicBezTo>
                  <a:cubicBezTo>
                    <a:pt x="286" y="1023"/>
                    <a:pt x="357" y="1451"/>
                    <a:pt x="357" y="1558"/>
                  </a:cubicBezTo>
                  <a:cubicBezTo>
                    <a:pt x="357" y="1594"/>
                    <a:pt x="349" y="1853"/>
                    <a:pt x="126" y="2896"/>
                  </a:cubicBezTo>
                  <a:cubicBezTo>
                    <a:pt x="1" y="3458"/>
                    <a:pt x="241" y="3878"/>
                    <a:pt x="295" y="3958"/>
                  </a:cubicBezTo>
                  <a:cubicBezTo>
                    <a:pt x="421" y="4156"/>
                    <a:pt x="596" y="4237"/>
                    <a:pt x="770" y="4237"/>
                  </a:cubicBezTo>
                  <a:cubicBezTo>
                    <a:pt x="1174" y="4237"/>
                    <a:pt x="1567" y="3797"/>
                    <a:pt x="1292" y="3344"/>
                  </a:cubicBezTo>
                  <a:lnTo>
                    <a:pt x="1292" y="3344"/>
                  </a:lnTo>
                  <a:cubicBezTo>
                    <a:pt x="1282" y="3319"/>
                    <a:pt x="1244" y="3240"/>
                    <a:pt x="1267" y="3146"/>
                  </a:cubicBezTo>
                  <a:cubicBezTo>
                    <a:pt x="1526" y="1924"/>
                    <a:pt x="1526" y="1656"/>
                    <a:pt x="1526" y="1558"/>
                  </a:cubicBezTo>
                  <a:cubicBezTo>
                    <a:pt x="1526" y="1273"/>
                    <a:pt x="1401" y="648"/>
                    <a:pt x="1357" y="461"/>
                  </a:cubicBezTo>
                  <a:cubicBezTo>
                    <a:pt x="1303" y="191"/>
                    <a:pt x="1061" y="1"/>
                    <a:pt x="7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4"/>
            <p:cNvSpPr/>
            <p:nvPr/>
          </p:nvSpPr>
          <p:spPr>
            <a:xfrm>
              <a:off x="6327554" y="4517656"/>
              <a:ext cx="30528" cy="30528"/>
            </a:xfrm>
            <a:custGeom>
              <a:rect b="b" l="l" r="r" t="t"/>
              <a:pathLst>
                <a:path extrusionOk="0" h="1170" w="1170">
                  <a:moveTo>
                    <a:pt x="589" y="1"/>
                  </a:moveTo>
                  <a:cubicBezTo>
                    <a:pt x="259" y="1"/>
                    <a:pt x="1" y="259"/>
                    <a:pt x="1" y="580"/>
                  </a:cubicBezTo>
                  <a:cubicBezTo>
                    <a:pt x="1" y="902"/>
                    <a:pt x="259" y="1169"/>
                    <a:pt x="589" y="1169"/>
                  </a:cubicBezTo>
                  <a:cubicBezTo>
                    <a:pt x="911" y="1169"/>
                    <a:pt x="1169" y="902"/>
                    <a:pt x="1169" y="580"/>
                  </a:cubicBezTo>
                  <a:cubicBezTo>
                    <a:pt x="1169" y="259"/>
                    <a:pt x="911" y="1"/>
                    <a:pt x="5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74"/>
          <p:cNvGrpSpPr/>
          <p:nvPr/>
        </p:nvGrpSpPr>
        <p:grpSpPr>
          <a:xfrm>
            <a:off x="6467463" y="3998269"/>
            <a:ext cx="488144" cy="520968"/>
            <a:chOff x="6467463" y="4074469"/>
            <a:chExt cx="488144" cy="520968"/>
          </a:xfrm>
        </p:grpSpPr>
        <p:sp>
          <p:nvSpPr>
            <p:cNvPr id="1512" name="Google Shape;1512;p74"/>
            <p:cNvSpPr/>
            <p:nvPr/>
          </p:nvSpPr>
          <p:spPr>
            <a:xfrm>
              <a:off x="6467463" y="4476351"/>
              <a:ext cx="93359" cy="119086"/>
            </a:xfrm>
            <a:custGeom>
              <a:rect b="b" l="l" r="r" t="t"/>
              <a:pathLst>
                <a:path extrusionOk="0" h="4564" w="3578">
                  <a:moveTo>
                    <a:pt x="1813" y="0"/>
                  </a:moveTo>
                  <a:cubicBezTo>
                    <a:pt x="1771" y="0"/>
                    <a:pt x="1729" y="2"/>
                    <a:pt x="1686" y="5"/>
                  </a:cubicBezTo>
                  <a:cubicBezTo>
                    <a:pt x="821" y="76"/>
                    <a:pt x="125" y="772"/>
                    <a:pt x="63" y="1628"/>
                  </a:cubicBezTo>
                  <a:cubicBezTo>
                    <a:pt x="0" y="2494"/>
                    <a:pt x="553" y="3234"/>
                    <a:pt x="1329" y="3457"/>
                  </a:cubicBezTo>
                  <a:lnTo>
                    <a:pt x="1329" y="4563"/>
                  </a:lnTo>
                  <a:lnTo>
                    <a:pt x="2498" y="4563"/>
                  </a:lnTo>
                  <a:lnTo>
                    <a:pt x="2498" y="3386"/>
                  </a:lnTo>
                  <a:cubicBezTo>
                    <a:pt x="3131" y="3127"/>
                    <a:pt x="3578" y="2494"/>
                    <a:pt x="3578" y="1762"/>
                  </a:cubicBezTo>
                  <a:cubicBezTo>
                    <a:pt x="3578" y="787"/>
                    <a:pt x="2790" y="0"/>
                    <a:pt x="1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4"/>
            <p:cNvSpPr/>
            <p:nvPr/>
          </p:nvSpPr>
          <p:spPr>
            <a:xfrm>
              <a:off x="6862248" y="4476351"/>
              <a:ext cx="93359" cy="119086"/>
            </a:xfrm>
            <a:custGeom>
              <a:rect b="b" l="l" r="r" t="t"/>
              <a:pathLst>
                <a:path extrusionOk="0" h="4564" w="3578">
                  <a:moveTo>
                    <a:pt x="1813" y="0"/>
                  </a:moveTo>
                  <a:cubicBezTo>
                    <a:pt x="1771" y="0"/>
                    <a:pt x="1729" y="2"/>
                    <a:pt x="1686" y="5"/>
                  </a:cubicBezTo>
                  <a:cubicBezTo>
                    <a:pt x="821" y="76"/>
                    <a:pt x="125" y="772"/>
                    <a:pt x="63" y="1628"/>
                  </a:cubicBezTo>
                  <a:cubicBezTo>
                    <a:pt x="0" y="2494"/>
                    <a:pt x="553" y="3234"/>
                    <a:pt x="1330" y="3457"/>
                  </a:cubicBezTo>
                  <a:lnTo>
                    <a:pt x="1330" y="4563"/>
                  </a:lnTo>
                  <a:lnTo>
                    <a:pt x="2498" y="4563"/>
                  </a:lnTo>
                  <a:lnTo>
                    <a:pt x="2498" y="3386"/>
                  </a:lnTo>
                  <a:cubicBezTo>
                    <a:pt x="3132" y="3127"/>
                    <a:pt x="3578" y="2494"/>
                    <a:pt x="3578" y="1762"/>
                  </a:cubicBezTo>
                  <a:cubicBezTo>
                    <a:pt x="3578" y="787"/>
                    <a:pt x="2790" y="0"/>
                    <a:pt x="1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4"/>
            <p:cNvSpPr/>
            <p:nvPr/>
          </p:nvSpPr>
          <p:spPr>
            <a:xfrm>
              <a:off x="6509134" y="4074469"/>
              <a:ext cx="402242" cy="520963"/>
            </a:xfrm>
            <a:custGeom>
              <a:rect b="b" l="l" r="r" t="t"/>
              <a:pathLst>
                <a:path extrusionOk="0" h="19966" w="15416">
                  <a:moveTo>
                    <a:pt x="7717" y="1436"/>
                  </a:moveTo>
                  <a:lnTo>
                    <a:pt x="8832" y="3319"/>
                  </a:lnTo>
                  <a:lnTo>
                    <a:pt x="8877" y="3863"/>
                  </a:lnTo>
                  <a:lnTo>
                    <a:pt x="6548" y="3863"/>
                  </a:lnTo>
                  <a:lnTo>
                    <a:pt x="6593" y="3319"/>
                  </a:lnTo>
                  <a:lnTo>
                    <a:pt x="7717" y="1436"/>
                  </a:lnTo>
                  <a:close/>
                  <a:moveTo>
                    <a:pt x="5272" y="5031"/>
                  </a:moveTo>
                  <a:lnTo>
                    <a:pt x="5174" y="6245"/>
                  </a:lnTo>
                  <a:lnTo>
                    <a:pt x="3533" y="6245"/>
                  </a:lnTo>
                  <a:lnTo>
                    <a:pt x="4023" y="5031"/>
                  </a:lnTo>
                  <a:close/>
                  <a:moveTo>
                    <a:pt x="8975" y="5031"/>
                  </a:moveTo>
                  <a:lnTo>
                    <a:pt x="9073" y="6245"/>
                  </a:lnTo>
                  <a:lnTo>
                    <a:pt x="6352" y="6245"/>
                  </a:lnTo>
                  <a:lnTo>
                    <a:pt x="6450" y="5031"/>
                  </a:lnTo>
                  <a:close/>
                  <a:moveTo>
                    <a:pt x="11125" y="5031"/>
                  </a:moveTo>
                  <a:lnTo>
                    <a:pt x="11785" y="6245"/>
                  </a:lnTo>
                  <a:lnTo>
                    <a:pt x="10250" y="6245"/>
                  </a:lnTo>
                  <a:lnTo>
                    <a:pt x="10152" y="5031"/>
                  </a:lnTo>
                  <a:close/>
                  <a:moveTo>
                    <a:pt x="8368" y="7378"/>
                  </a:moveTo>
                  <a:lnTo>
                    <a:pt x="6102" y="8983"/>
                  </a:lnTo>
                  <a:lnTo>
                    <a:pt x="6254" y="7378"/>
                  </a:lnTo>
                  <a:close/>
                  <a:moveTo>
                    <a:pt x="9233" y="8216"/>
                  </a:moveTo>
                  <a:lnTo>
                    <a:pt x="9349" y="9715"/>
                  </a:lnTo>
                  <a:lnTo>
                    <a:pt x="7128" y="9715"/>
                  </a:lnTo>
                  <a:lnTo>
                    <a:pt x="9233" y="8216"/>
                  </a:lnTo>
                  <a:close/>
                  <a:moveTo>
                    <a:pt x="4773" y="10884"/>
                  </a:moveTo>
                  <a:lnTo>
                    <a:pt x="4675" y="12088"/>
                  </a:lnTo>
                  <a:lnTo>
                    <a:pt x="1615" y="12088"/>
                  </a:lnTo>
                  <a:lnTo>
                    <a:pt x="2302" y="10884"/>
                  </a:lnTo>
                  <a:close/>
                  <a:moveTo>
                    <a:pt x="9456" y="10884"/>
                  </a:moveTo>
                  <a:lnTo>
                    <a:pt x="9572" y="12088"/>
                  </a:lnTo>
                  <a:lnTo>
                    <a:pt x="5843" y="12088"/>
                  </a:lnTo>
                  <a:lnTo>
                    <a:pt x="5941" y="10884"/>
                  </a:lnTo>
                  <a:close/>
                  <a:moveTo>
                    <a:pt x="12713" y="10884"/>
                  </a:moveTo>
                  <a:lnTo>
                    <a:pt x="13640" y="12088"/>
                  </a:lnTo>
                  <a:lnTo>
                    <a:pt x="10750" y="12088"/>
                  </a:lnTo>
                  <a:lnTo>
                    <a:pt x="10625" y="10884"/>
                  </a:lnTo>
                  <a:close/>
                  <a:moveTo>
                    <a:pt x="9679" y="13266"/>
                  </a:moveTo>
                  <a:lnTo>
                    <a:pt x="9822" y="15112"/>
                  </a:lnTo>
                  <a:lnTo>
                    <a:pt x="6254" y="13266"/>
                  </a:lnTo>
                  <a:close/>
                  <a:moveTo>
                    <a:pt x="5674" y="14274"/>
                  </a:moveTo>
                  <a:lnTo>
                    <a:pt x="6887" y="14898"/>
                  </a:lnTo>
                  <a:lnTo>
                    <a:pt x="5531" y="16111"/>
                  </a:lnTo>
                  <a:lnTo>
                    <a:pt x="5674" y="14274"/>
                  </a:lnTo>
                  <a:close/>
                  <a:moveTo>
                    <a:pt x="7984" y="15478"/>
                  </a:moveTo>
                  <a:lnTo>
                    <a:pt x="9911" y="16477"/>
                  </a:lnTo>
                  <a:lnTo>
                    <a:pt x="9992" y="17485"/>
                  </a:lnTo>
                  <a:lnTo>
                    <a:pt x="9992" y="17913"/>
                  </a:lnTo>
                  <a:lnTo>
                    <a:pt x="6156" y="17110"/>
                  </a:lnTo>
                  <a:lnTo>
                    <a:pt x="7984" y="15478"/>
                  </a:lnTo>
                  <a:close/>
                  <a:moveTo>
                    <a:pt x="7512" y="0"/>
                  </a:moveTo>
                  <a:cubicBezTo>
                    <a:pt x="7306" y="0"/>
                    <a:pt x="7110" y="116"/>
                    <a:pt x="7012" y="294"/>
                  </a:cubicBezTo>
                  <a:lnTo>
                    <a:pt x="6272" y="1526"/>
                  </a:lnTo>
                  <a:lnTo>
                    <a:pt x="6040" y="1294"/>
                  </a:lnTo>
                  <a:cubicBezTo>
                    <a:pt x="5921" y="1175"/>
                    <a:pt x="5763" y="1112"/>
                    <a:pt x="5606" y="1112"/>
                  </a:cubicBezTo>
                  <a:cubicBezTo>
                    <a:pt x="5503" y="1112"/>
                    <a:pt x="5400" y="1139"/>
                    <a:pt x="5308" y="1195"/>
                  </a:cubicBezTo>
                  <a:cubicBezTo>
                    <a:pt x="4969" y="1401"/>
                    <a:pt x="4933" y="1856"/>
                    <a:pt x="5192" y="2114"/>
                  </a:cubicBezTo>
                  <a:lnTo>
                    <a:pt x="5647" y="2569"/>
                  </a:lnTo>
                  <a:lnTo>
                    <a:pt x="5495" y="2828"/>
                  </a:lnTo>
                  <a:cubicBezTo>
                    <a:pt x="5451" y="2908"/>
                    <a:pt x="5424" y="2989"/>
                    <a:pt x="5415" y="3087"/>
                  </a:cubicBezTo>
                  <a:lnTo>
                    <a:pt x="5353" y="3863"/>
                  </a:lnTo>
                  <a:lnTo>
                    <a:pt x="3631" y="3863"/>
                  </a:lnTo>
                  <a:cubicBezTo>
                    <a:pt x="3390" y="3863"/>
                    <a:pt x="3176" y="4006"/>
                    <a:pt x="3087" y="4229"/>
                  </a:cubicBezTo>
                  <a:lnTo>
                    <a:pt x="2123" y="6610"/>
                  </a:lnTo>
                  <a:cubicBezTo>
                    <a:pt x="2016" y="6851"/>
                    <a:pt x="2097" y="7146"/>
                    <a:pt x="2328" y="7306"/>
                  </a:cubicBezTo>
                  <a:cubicBezTo>
                    <a:pt x="2427" y="7378"/>
                    <a:pt x="2551" y="7413"/>
                    <a:pt x="2667" y="7413"/>
                  </a:cubicBezTo>
                  <a:lnTo>
                    <a:pt x="2775" y="7413"/>
                  </a:lnTo>
                  <a:lnTo>
                    <a:pt x="2775" y="7859"/>
                  </a:lnTo>
                  <a:cubicBezTo>
                    <a:pt x="2775" y="8154"/>
                    <a:pt x="2998" y="8421"/>
                    <a:pt x="3292" y="8457"/>
                  </a:cubicBezTo>
                  <a:cubicBezTo>
                    <a:pt x="3313" y="8459"/>
                    <a:pt x="3333" y="8460"/>
                    <a:pt x="3354" y="8460"/>
                  </a:cubicBezTo>
                  <a:cubicBezTo>
                    <a:pt x="3682" y="8460"/>
                    <a:pt x="3943" y="8196"/>
                    <a:pt x="3943" y="7877"/>
                  </a:cubicBezTo>
                  <a:lnTo>
                    <a:pt x="3943" y="7413"/>
                  </a:lnTo>
                  <a:lnTo>
                    <a:pt x="5058" y="7413"/>
                  </a:lnTo>
                  <a:lnTo>
                    <a:pt x="4853" y="9715"/>
                  </a:lnTo>
                  <a:lnTo>
                    <a:pt x="1945" y="9715"/>
                  </a:lnTo>
                  <a:cubicBezTo>
                    <a:pt x="1740" y="9715"/>
                    <a:pt x="1543" y="9822"/>
                    <a:pt x="1445" y="10009"/>
                  </a:cubicBezTo>
                  <a:lnTo>
                    <a:pt x="80" y="12391"/>
                  </a:lnTo>
                  <a:cubicBezTo>
                    <a:pt x="27" y="12480"/>
                    <a:pt x="0" y="12596"/>
                    <a:pt x="9" y="12704"/>
                  </a:cubicBezTo>
                  <a:cubicBezTo>
                    <a:pt x="9" y="12704"/>
                    <a:pt x="9" y="12712"/>
                    <a:pt x="9" y="12712"/>
                  </a:cubicBezTo>
                  <a:lnTo>
                    <a:pt x="9" y="13676"/>
                  </a:lnTo>
                  <a:cubicBezTo>
                    <a:pt x="9" y="13970"/>
                    <a:pt x="223" y="14238"/>
                    <a:pt x="526" y="14274"/>
                  </a:cubicBezTo>
                  <a:cubicBezTo>
                    <a:pt x="547" y="14276"/>
                    <a:pt x="567" y="14277"/>
                    <a:pt x="587" y="14277"/>
                  </a:cubicBezTo>
                  <a:cubicBezTo>
                    <a:pt x="909" y="14277"/>
                    <a:pt x="1178" y="14012"/>
                    <a:pt x="1178" y="13685"/>
                  </a:cubicBezTo>
                  <a:lnTo>
                    <a:pt x="1178" y="13266"/>
                  </a:lnTo>
                  <a:lnTo>
                    <a:pt x="2382" y="13266"/>
                  </a:lnTo>
                  <a:lnTo>
                    <a:pt x="2382" y="13676"/>
                  </a:lnTo>
                  <a:cubicBezTo>
                    <a:pt x="2382" y="13970"/>
                    <a:pt x="2605" y="14238"/>
                    <a:pt x="2899" y="14274"/>
                  </a:cubicBezTo>
                  <a:cubicBezTo>
                    <a:pt x="2920" y="14276"/>
                    <a:pt x="2941" y="14277"/>
                    <a:pt x="2961" y="14277"/>
                  </a:cubicBezTo>
                  <a:cubicBezTo>
                    <a:pt x="3290" y="14277"/>
                    <a:pt x="3551" y="14012"/>
                    <a:pt x="3551" y="13685"/>
                  </a:cubicBezTo>
                  <a:lnTo>
                    <a:pt x="3551" y="13266"/>
                  </a:lnTo>
                  <a:lnTo>
                    <a:pt x="4585" y="13266"/>
                  </a:lnTo>
                  <a:cubicBezTo>
                    <a:pt x="4434" y="14853"/>
                    <a:pt x="4175" y="18404"/>
                    <a:pt x="4255" y="19965"/>
                  </a:cubicBezTo>
                  <a:lnTo>
                    <a:pt x="5424" y="19965"/>
                  </a:lnTo>
                  <a:lnTo>
                    <a:pt x="5424" y="18145"/>
                  </a:lnTo>
                  <a:lnTo>
                    <a:pt x="9992" y="19100"/>
                  </a:lnTo>
                  <a:lnTo>
                    <a:pt x="9992" y="19965"/>
                  </a:lnTo>
                  <a:lnTo>
                    <a:pt x="11134" y="19965"/>
                  </a:lnTo>
                  <a:cubicBezTo>
                    <a:pt x="11223" y="18422"/>
                    <a:pt x="10955" y="14836"/>
                    <a:pt x="10803" y="13266"/>
                  </a:cubicBezTo>
                  <a:lnTo>
                    <a:pt x="11856" y="13266"/>
                  </a:lnTo>
                  <a:lnTo>
                    <a:pt x="11856" y="13667"/>
                  </a:lnTo>
                  <a:cubicBezTo>
                    <a:pt x="11856" y="13944"/>
                    <a:pt x="12043" y="14184"/>
                    <a:pt x="12311" y="14256"/>
                  </a:cubicBezTo>
                  <a:cubicBezTo>
                    <a:pt x="12361" y="14267"/>
                    <a:pt x="12411" y="14272"/>
                    <a:pt x="12459" y="14272"/>
                  </a:cubicBezTo>
                  <a:cubicBezTo>
                    <a:pt x="12796" y="14272"/>
                    <a:pt x="13069" y="14013"/>
                    <a:pt x="13069" y="13685"/>
                  </a:cubicBezTo>
                  <a:lnTo>
                    <a:pt x="13069" y="13266"/>
                  </a:lnTo>
                  <a:lnTo>
                    <a:pt x="14238" y="13266"/>
                  </a:lnTo>
                  <a:lnTo>
                    <a:pt x="14238" y="13640"/>
                  </a:lnTo>
                  <a:cubicBezTo>
                    <a:pt x="14238" y="13944"/>
                    <a:pt x="14461" y="14202"/>
                    <a:pt x="14755" y="14238"/>
                  </a:cubicBezTo>
                  <a:cubicBezTo>
                    <a:pt x="14777" y="14240"/>
                    <a:pt x="14798" y="14241"/>
                    <a:pt x="14819" y="14241"/>
                  </a:cubicBezTo>
                  <a:cubicBezTo>
                    <a:pt x="15147" y="14241"/>
                    <a:pt x="15407" y="13985"/>
                    <a:pt x="15407" y="13658"/>
                  </a:cubicBezTo>
                  <a:lnTo>
                    <a:pt x="15407" y="12695"/>
                  </a:lnTo>
                  <a:cubicBezTo>
                    <a:pt x="15407" y="12695"/>
                    <a:pt x="15407" y="12686"/>
                    <a:pt x="15407" y="12686"/>
                  </a:cubicBezTo>
                  <a:cubicBezTo>
                    <a:pt x="15416" y="12552"/>
                    <a:pt x="15371" y="12418"/>
                    <a:pt x="15291" y="12302"/>
                  </a:cubicBezTo>
                  <a:lnTo>
                    <a:pt x="13480" y="9947"/>
                  </a:lnTo>
                  <a:cubicBezTo>
                    <a:pt x="13364" y="9795"/>
                    <a:pt x="13194" y="9715"/>
                    <a:pt x="13016" y="9715"/>
                  </a:cubicBezTo>
                  <a:lnTo>
                    <a:pt x="10527" y="9715"/>
                  </a:lnTo>
                  <a:lnTo>
                    <a:pt x="10348" y="7413"/>
                  </a:lnTo>
                  <a:lnTo>
                    <a:pt x="11473" y="7413"/>
                  </a:lnTo>
                  <a:lnTo>
                    <a:pt x="11473" y="7868"/>
                  </a:lnTo>
                  <a:cubicBezTo>
                    <a:pt x="11473" y="8163"/>
                    <a:pt x="11687" y="8430"/>
                    <a:pt x="11990" y="8457"/>
                  </a:cubicBezTo>
                  <a:cubicBezTo>
                    <a:pt x="12015" y="8460"/>
                    <a:pt x="12039" y="8462"/>
                    <a:pt x="12064" y="8462"/>
                  </a:cubicBezTo>
                  <a:cubicBezTo>
                    <a:pt x="12380" y="8462"/>
                    <a:pt x="12641" y="8200"/>
                    <a:pt x="12641" y="7877"/>
                  </a:cubicBezTo>
                  <a:lnTo>
                    <a:pt x="12641" y="7413"/>
                  </a:lnTo>
                  <a:lnTo>
                    <a:pt x="12739" y="7413"/>
                  </a:lnTo>
                  <a:cubicBezTo>
                    <a:pt x="12891" y="7413"/>
                    <a:pt x="13034" y="7369"/>
                    <a:pt x="13141" y="7271"/>
                  </a:cubicBezTo>
                  <a:cubicBezTo>
                    <a:pt x="13346" y="7083"/>
                    <a:pt x="13391" y="6780"/>
                    <a:pt x="13266" y="6548"/>
                  </a:cubicBezTo>
                  <a:lnTo>
                    <a:pt x="11981" y="4175"/>
                  </a:lnTo>
                  <a:cubicBezTo>
                    <a:pt x="11874" y="3979"/>
                    <a:pt x="11678" y="3863"/>
                    <a:pt x="11464" y="3863"/>
                  </a:cubicBezTo>
                  <a:lnTo>
                    <a:pt x="10072" y="3863"/>
                  </a:lnTo>
                  <a:lnTo>
                    <a:pt x="10009" y="3078"/>
                  </a:lnTo>
                  <a:cubicBezTo>
                    <a:pt x="10001" y="2989"/>
                    <a:pt x="9974" y="2908"/>
                    <a:pt x="9929" y="2828"/>
                  </a:cubicBezTo>
                  <a:lnTo>
                    <a:pt x="9769" y="2560"/>
                  </a:lnTo>
                  <a:lnTo>
                    <a:pt x="10224" y="2096"/>
                  </a:lnTo>
                  <a:cubicBezTo>
                    <a:pt x="10420" y="1909"/>
                    <a:pt x="10464" y="1606"/>
                    <a:pt x="10322" y="1374"/>
                  </a:cubicBezTo>
                  <a:cubicBezTo>
                    <a:pt x="10206" y="1183"/>
                    <a:pt x="10011" y="1088"/>
                    <a:pt x="9815" y="1088"/>
                  </a:cubicBezTo>
                  <a:cubicBezTo>
                    <a:pt x="9663" y="1088"/>
                    <a:pt x="9511" y="1145"/>
                    <a:pt x="9394" y="1258"/>
                  </a:cubicBezTo>
                  <a:lnTo>
                    <a:pt x="9144" y="1508"/>
                  </a:lnTo>
                  <a:lnTo>
                    <a:pt x="8422" y="294"/>
                  </a:lnTo>
                  <a:cubicBezTo>
                    <a:pt x="8314" y="116"/>
                    <a:pt x="8118" y="0"/>
                    <a:pt x="79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74"/>
          <p:cNvGrpSpPr/>
          <p:nvPr/>
        </p:nvGrpSpPr>
        <p:grpSpPr>
          <a:xfrm>
            <a:off x="7109452" y="3998660"/>
            <a:ext cx="428339" cy="520315"/>
            <a:chOff x="7109452" y="4074860"/>
            <a:chExt cx="428339" cy="520315"/>
          </a:xfrm>
        </p:grpSpPr>
        <p:sp>
          <p:nvSpPr>
            <p:cNvPr id="1516" name="Google Shape;1516;p74"/>
            <p:cNvSpPr/>
            <p:nvPr/>
          </p:nvSpPr>
          <p:spPr>
            <a:xfrm>
              <a:off x="7452103" y="4381712"/>
              <a:ext cx="85688" cy="168558"/>
            </a:xfrm>
            <a:custGeom>
              <a:rect b="b" l="l" r="r" t="t"/>
              <a:pathLst>
                <a:path extrusionOk="0" h="6460" w="3284">
                  <a:moveTo>
                    <a:pt x="1205" y="1"/>
                  </a:moveTo>
                  <a:cubicBezTo>
                    <a:pt x="1187" y="19"/>
                    <a:pt x="1178" y="27"/>
                    <a:pt x="1169" y="45"/>
                  </a:cubicBezTo>
                  <a:cubicBezTo>
                    <a:pt x="874" y="358"/>
                    <a:pt x="643" y="705"/>
                    <a:pt x="446" y="1089"/>
                  </a:cubicBezTo>
                  <a:cubicBezTo>
                    <a:pt x="1213" y="2151"/>
                    <a:pt x="2106" y="3748"/>
                    <a:pt x="1731" y="4542"/>
                  </a:cubicBezTo>
                  <a:cubicBezTo>
                    <a:pt x="1526" y="4979"/>
                    <a:pt x="892" y="5139"/>
                    <a:pt x="241" y="5193"/>
                  </a:cubicBezTo>
                  <a:cubicBezTo>
                    <a:pt x="214" y="5621"/>
                    <a:pt x="125" y="6049"/>
                    <a:pt x="0" y="6460"/>
                  </a:cubicBezTo>
                  <a:cubicBezTo>
                    <a:pt x="1490" y="6415"/>
                    <a:pt x="2454" y="5951"/>
                    <a:pt x="2864" y="5077"/>
                  </a:cubicBezTo>
                  <a:cubicBezTo>
                    <a:pt x="3283" y="4194"/>
                    <a:pt x="3060" y="2989"/>
                    <a:pt x="2204" y="1499"/>
                  </a:cubicBezTo>
                  <a:cubicBezTo>
                    <a:pt x="1847" y="875"/>
                    <a:pt x="1463" y="340"/>
                    <a:pt x="12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4"/>
            <p:cNvSpPr/>
            <p:nvPr/>
          </p:nvSpPr>
          <p:spPr>
            <a:xfrm>
              <a:off x="7109452" y="4380564"/>
              <a:ext cx="85688" cy="169706"/>
            </a:xfrm>
            <a:custGeom>
              <a:rect b="b" l="l" r="r" t="t"/>
              <a:pathLst>
                <a:path extrusionOk="0" h="6504" w="3284">
                  <a:moveTo>
                    <a:pt x="2097" y="0"/>
                  </a:moveTo>
                  <a:cubicBezTo>
                    <a:pt x="1838" y="339"/>
                    <a:pt x="1446" y="892"/>
                    <a:pt x="1080" y="1526"/>
                  </a:cubicBezTo>
                  <a:cubicBezTo>
                    <a:pt x="223" y="3024"/>
                    <a:pt x="0" y="4238"/>
                    <a:pt x="429" y="5121"/>
                  </a:cubicBezTo>
                  <a:cubicBezTo>
                    <a:pt x="839" y="5995"/>
                    <a:pt x="1794" y="6459"/>
                    <a:pt x="3283" y="6504"/>
                  </a:cubicBezTo>
                  <a:cubicBezTo>
                    <a:pt x="3150" y="6093"/>
                    <a:pt x="3069" y="5665"/>
                    <a:pt x="3034" y="5237"/>
                  </a:cubicBezTo>
                  <a:cubicBezTo>
                    <a:pt x="2391" y="5183"/>
                    <a:pt x="1767" y="5014"/>
                    <a:pt x="1562" y="4586"/>
                  </a:cubicBezTo>
                  <a:cubicBezTo>
                    <a:pt x="1187" y="3800"/>
                    <a:pt x="2043" y="2230"/>
                    <a:pt x="2802" y="1169"/>
                  </a:cubicBezTo>
                  <a:cubicBezTo>
                    <a:pt x="2588" y="732"/>
                    <a:pt x="2373" y="339"/>
                    <a:pt x="2141" y="63"/>
                  </a:cubicBezTo>
                  <a:cubicBezTo>
                    <a:pt x="2133" y="45"/>
                    <a:pt x="2115" y="27"/>
                    <a:pt x="20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4"/>
            <p:cNvSpPr/>
            <p:nvPr/>
          </p:nvSpPr>
          <p:spPr>
            <a:xfrm>
              <a:off x="7134136" y="4074860"/>
              <a:ext cx="84514" cy="83183"/>
            </a:xfrm>
            <a:custGeom>
              <a:rect b="b" l="l" r="r" t="t"/>
              <a:pathLst>
                <a:path extrusionOk="0" h="3188" w="3239">
                  <a:moveTo>
                    <a:pt x="2342" y="1"/>
                  </a:moveTo>
                  <a:cubicBezTo>
                    <a:pt x="2181" y="1"/>
                    <a:pt x="2021" y="61"/>
                    <a:pt x="1900" y="181"/>
                  </a:cubicBezTo>
                  <a:lnTo>
                    <a:pt x="250" y="1832"/>
                  </a:lnTo>
                  <a:cubicBezTo>
                    <a:pt x="0" y="2081"/>
                    <a:pt x="0" y="2474"/>
                    <a:pt x="250" y="2724"/>
                  </a:cubicBezTo>
                  <a:cubicBezTo>
                    <a:pt x="375" y="2849"/>
                    <a:pt x="535" y="2911"/>
                    <a:pt x="696" y="2911"/>
                  </a:cubicBezTo>
                  <a:cubicBezTo>
                    <a:pt x="856" y="2911"/>
                    <a:pt x="1017" y="2849"/>
                    <a:pt x="1133" y="2724"/>
                  </a:cubicBezTo>
                  <a:lnTo>
                    <a:pt x="1526" y="2331"/>
                  </a:lnTo>
                  <a:lnTo>
                    <a:pt x="2409" y="3188"/>
                  </a:lnTo>
                  <a:cubicBezTo>
                    <a:pt x="2659" y="2831"/>
                    <a:pt x="2935" y="2519"/>
                    <a:pt x="3238" y="2242"/>
                  </a:cubicBezTo>
                  <a:lnTo>
                    <a:pt x="2418" y="1448"/>
                  </a:lnTo>
                  <a:lnTo>
                    <a:pt x="2783" y="1073"/>
                  </a:lnTo>
                  <a:cubicBezTo>
                    <a:pt x="3033" y="824"/>
                    <a:pt x="3033" y="431"/>
                    <a:pt x="2783" y="181"/>
                  </a:cubicBezTo>
                  <a:cubicBezTo>
                    <a:pt x="2663" y="61"/>
                    <a:pt x="2502" y="1"/>
                    <a:pt x="23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4"/>
            <p:cNvSpPr/>
            <p:nvPr/>
          </p:nvSpPr>
          <p:spPr>
            <a:xfrm>
              <a:off x="7428829" y="4074860"/>
              <a:ext cx="84279" cy="83183"/>
            </a:xfrm>
            <a:custGeom>
              <a:rect b="b" l="l" r="r" t="t"/>
              <a:pathLst>
                <a:path extrusionOk="0" h="3188" w="3230">
                  <a:moveTo>
                    <a:pt x="892" y="1"/>
                  </a:moveTo>
                  <a:cubicBezTo>
                    <a:pt x="732" y="1"/>
                    <a:pt x="571" y="61"/>
                    <a:pt x="446" y="181"/>
                  </a:cubicBezTo>
                  <a:cubicBezTo>
                    <a:pt x="205" y="431"/>
                    <a:pt x="205" y="824"/>
                    <a:pt x="446" y="1073"/>
                  </a:cubicBezTo>
                  <a:lnTo>
                    <a:pt x="821" y="1448"/>
                  </a:lnTo>
                  <a:lnTo>
                    <a:pt x="0" y="2233"/>
                  </a:lnTo>
                  <a:cubicBezTo>
                    <a:pt x="303" y="2519"/>
                    <a:pt x="580" y="2831"/>
                    <a:pt x="821" y="3188"/>
                  </a:cubicBezTo>
                  <a:lnTo>
                    <a:pt x="1713" y="2331"/>
                  </a:lnTo>
                  <a:lnTo>
                    <a:pt x="2097" y="2724"/>
                  </a:lnTo>
                  <a:cubicBezTo>
                    <a:pt x="2221" y="2849"/>
                    <a:pt x="2382" y="2911"/>
                    <a:pt x="2543" y="2911"/>
                  </a:cubicBezTo>
                  <a:cubicBezTo>
                    <a:pt x="2703" y="2911"/>
                    <a:pt x="2864" y="2849"/>
                    <a:pt x="2989" y="2724"/>
                  </a:cubicBezTo>
                  <a:cubicBezTo>
                    <a:pt x="3230" y="2474"/>
                    <a:pt x="3230" y="2081"/>
                    <a:pt x="2989" y="1832"/>
                  </a:cubicBezTo>
                  <a:lnTo>
                    <a:pt x="1338" y="181"/>
                  </a:lnTo>
                  <a:cubicBezTo>
                    <a:pt x="1213" y="61"/>
                    <a:pt x="1053" y="1"/>
                    <a:pt x="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4"/>
            <p:cNvSpPr/>
            <p:nvPr/>
          </p:nvSpPr>
          <p:spPr>
            <a:xfrm>
              <a:off x="7185095" y="4127542"/>
              <a:ext cx="277024" cy="329861"/>
            </a:xfrm>
            <a:custGeom>
              <a:rect b="b" l="l" r="r" t="t"/>
              <a:pathLst>
                <a:path extrusionOk="0" h="12642" w="10617">
                  <a:moveTo>
                    <a:pt x="5309" y="0"/>
                  </a:moveTo>
                  <a:cubicBezTo>
                    <a:pt x="3409" y="0"/>
                    <a:pt x="2026" y="812"/>
                    <a:pt x="1169" y="2409"/>
                  </a:cubicBezTo>
                  <a:cubicBezTo>
                    <a:pt x="1366" y="2364"/>
                    <a:pt x="1580" y="2337"/>
                    <a:pt x="1794" y="2337"/>
                  </a:cubicBezTo>
                  <a:cubicBezTo>
                    <a:pt x="3382" y="2337"/>
                    <a:pt x="4675" y="3631"/>
                    <a:pt x="4675" y="5219"/>
                  </a:cubicBezTo>
                  <a:cubicBezTo>
                    <a:pt x="4675" y="6807"/>
                    <a:pt x="3382" y="8100"/>
                    <a:pt x="1794" y="8100"/>
                  </a:cubicBezTo>
                  <a:cubicBezTo>
                    <a:pt x="1178" y="8100"/>
                    <a:pt x="607" y="7913"/>
                    <a:pt x="135" y="7574"/>
                  </a:cubicBezTo>
                  <a:lnTo>
                    <a:pt x="135" y="7574"/>
                  </a:lnTo>
                  <a:cubicBezTo>
                    <a:pt x="99" y="8029"/>
                    <a:pt x="1" y="8716"/>
                    <a:pt x="206" y="8948"/>
                  </a:cubicBezTo>
                  <a:cubicBezTo>
                    <a:pt x="723" y="9572"/>
                    <a:pt x="1116" y="10482"/>
                    <a:pt x="1491" y="11356"/>
                  </a:cubicBezTo>
                  <a:cubicBezTo>
                    <a:pt x="1678" y="11794"/>
                    <a:pt x="1865" y="12249"/>
                    <a:pt x="2070" y="12641"/>
                  </a:cubicBezTo>
                  <a:cubicBezTo>
                    <a:pt x="2106" y="12596"/>
                    <a:pt x="2133" y="12552"/>
                    <a:pt x="2160" y="12507"/>
                  </a:cubicBezTo>
                  <a:lnTo>
                    <a:pt x="2124" y="10812"/>
                  </a:lnTo>
                  <a:cubicBezTo>
                    <a:pt x="2115" y="10598"/>
                    <a:pt x="2222" y="10393"/>
                    <a:pt x="2401" y="10277"/>
                  </a:cubicBezTo>
                  <a:cubicBezTo>
                    <a:pt x="3168" y="9768"/>
                    <a:pt x="4203" y="9483"/>
                    <a:pt x="5309" y="9483"/>
                  </a:cubicBezTo>
                  <a:cubicBezTo>
                    <a:pt x="6415" y="9483"/>
                    <a:pt x="7450" y="9768"/>
                    <a:pt x="8217" y="10277"/>
                  </a:cubicBezTo>
                  <a:cubicBezTo>
                    <a:pt x="8395" y="10393"/>
                    <a:pt x="8503" y="10598"/>
                    <a:pt x="8494" y="10812"/>
                  </a:cubicBezTo>
                  <a:lnTo>
                    <a:pt x="8449" y="12507"/>
                  </a:lnTo>
                  <a:cubicBezTo>
                    <a:pt x="8485" y="12543"/>
                    <a:pt x="8511" y="12588"/>
                    <a:pt x="8538" y="12632"/>
                  </a:cubicBezTo>
                  <a:cubicBezTo>
                    <a:pt x="8690" y="12320"/>
                    <a:pt x="8833" y="11972"/>
                    <a:pt x="8975" y="11615"/>
                  </a:cubicBezTo>
                  <a:cubicBezTo>
                    <a:pt x="9341" y="10687"/>
                    <a:pt x="9725" y="9724"/>
                    <a:pt x="10483" y="8921"/>
                  </a:cubicBezTo>
                  <a:cubicBezTo>
                    <a:pt x="10617" y="8698"/>
                    <a:pt x="10510" y="7922"/>
                    <a:pt x="10483" y="7574"/>
                  </a:cubicBezTo>
                  <a:cubicBezTo>
                    <a:pt x="10010" y="7904"/>
                    <a:pt x="9439" y="8100"/>
                    <a:pt x="8824" y="8100"/>
                  </a:cubicBezTo>
                  <a:cubicBezTo>
                    <a:pt x="7236" y="8100"/>
                    <a:pt x="5942" y="6807"/>
                    <a:pt x="5942" y="5219"/>
                  </a:cubicBezTo>
                  <a:cubicBezTo>
                    <a:pt x="5942" y="3631"/>
                    <a:pt x="7236" y="2337"/>
                    <a:pt x="8824" y="2337"/>
                  </a:cubicBezTo>
                  <a:cubicBezTo>
                    <a:pt x="9038" y="2337"/>
                    <a:pt x="9252" y="2364"/>
                    <a:pt x="9457" y="2409"/>
                  </a:cubicBezTo>
                  <a:cubicBezTo>
                    <a:pt x="8601" y="812"/>
                    <a:pt x="7209" y="0"/>
                    <a:pt x="5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4"/>
            <p:cNvSpPr/>
            <p:nvPr/>
          </p:nvSpPr>
          <p:spPr>
            <a:xfrm>
              <a:off x="7222121" y="4409423"/>
              <a:ext cx="202530" cy="185753"/>
            </a:xfrm>
            <a:custGeom>
              <a:rect b="b" l="l" r="r" t="t"/>
              <a:pathLst>
                <a:path extrusionOk="0" h="7119" w="7762">
                  <a:moveTo>
                    <a:pt x="3891" y="3015"/>
                  </a:moveTo>
                  <a:cubicBezTo>
                    <a:pt x="4369" y="3015"/>
                    <a:pt x="4722" y="3542"/>
                    <a:pt x="4398" y="4042"/>
                  </a:cubicBezTo>
                  <a:cubicBezTo>
                    <a:pt x="4372" y="4086"/>
                    <a:pt x="4336" y="4131"/>
                    <a:pt x="4291" y="4158"/>
                  </a:cubicBezTo>
                  <a:cubicBezTo>
                    <a:pt x="4155" y="4244"/>
                    <a:pt x="4018" y="4282"/>
                    <a:pt x="3889" y="4282"/>
                  </a:cubicBezTo>
                  <a:cubicBezTo>
                    <a:pt x="3411" y="4282"/>
                    <a:pt x="3058" y="3754"/>
                    <a:pt x="3381" y="3248"/>
                  </a:cubicBezTo>
                  <a:cubicBezTo>
                    <a:pt x="3408" y="3203"/>
                    <a:pt x="3444" y="3167"/>
                    <a:pt x="3488" y="3141"/>
                  </a:cubicBezTo>
                  <a:cubicBezTo>
                    <a:pt x="3624" y="3054"/>
                    <a:pt x="3762" y="3015"/>
                    <a:pt x="3891" y="3015"/>
                  </a:cubicBezTo>
                  <a:close/>
                  <a:moveTo>
                    <a:pt x="3256" y="0"/>
                  </a:moveTo>
                  <a:cubicBezTo>
                    <a:pt x="2953" y="45"/>
                    <a:pt x="2650" y="107"/>
                    <a:pt x="2373" y="206"/>
                  </a:cubicBezTo>
                  <a:cubicBezTo>
                    <a:pt x="2132" y="286"/>
                    <a:pt x="1972" y="518"/>
                    <a:pt x="1981" y="776"/>
                  </a:cubicBezTo>
                  <a:lnTo>
                    <a:pt x="2016" y="1927"/>
                  </a:lnTo>
                  <a:cubicBezTo>
                    <a:pt x="2016" y="2124"/>
                    <a:pt x="1954" y="2293"/>
                    <a:pt x="1802" y="2409"/>
                  </a:cubicBezTo>
                  <a:cubicBezTo>
                    <a:pt x="1776" y="2445"/>
                    <a:pt x="1597" y="2632"/>
                    <a:pt x="1642" y="2882"/>
                  </a:cubicBezTo>
                  <a:cubicBezTo>
                    <a:pt x="1668" y="3025"/>
                    <a:pt x="1597" y="3176"/>
                    <a:pt x="1472" y="3256"/>
                  </a:cubicBezTo>
                  <a:cubicBezTo>
                    <a:pt x="1276" y="3372"/>
                    <a:pt x="1374" y="3319"/>
                    <a:pt x="1213" y="3399"/>
                  </a:cubicBezTo>
                  <a:cubicBezTo>
                    <a:pt x="1062" y="3480"/>
                    <a:pt x="741" y="3649"/>
                    <a:pt x="339" y="3872"/>
                  </a:cubicBezTo>
                  <a:cubicBezTo>
                    <a:pt x="125" y="3988"/>
                    <a:pt x="0" y="4238"/>
                    <a:pt x="45" y="4488"/>
                  </a:cubicBezTo>
                  <a:cubicBezTo>
                    <a:pt x="98" y="4737"/>
                    <a:pt x="161" y="4987"/>
                    <a:pt x="250" y="5228"/>
                  </a:cubicBezTo>
                  <a:lnTo>
                    <a:pt x="535" y="5050"/>
                  </a:lnTo>
                  <a:cubicBezTo>
                    <a:pt x="639" y="4985"/>
                    <a:pt x="754" y="4954"/>
                    <a:pt x="867" y="4954"/>
                  </a:cubicBezTo>
                  <a:cubicBezTo>
                    <a:pt x="1223" y="4954"/>
                    <a:pt x="1564" y="5258"/>
                    <a:pt x="1490" y="5772"/>
                  </a:cubicBezTo>
                  <a:cubicBezTo>
                    <a:pt x="1472" y="5879"/>
                    <a:pt x="1410" y="5977"/>
                    <a:pt x="1312" y="6040"/>
                  </a:cubicBezTo>
                  <a:lnTo>
                    <a:pt x="821" y="6343"/>
                  </a:lnTo>
                  <a:cubicBezTo>
                    <a:pt x="982" y="6575"/>
                    <a:pt x="1169" y="6780"/>
                    <a:pt x="1365" y="6968"/>
                  </a:cubicBezTo>
                  <a:cubicBezTo>
                    <a:pt x="1471" y="7068"/>
                    <a:pt x="1608" y="7119"/>
                    <a:pt x="1749" y="7119"/>
                  </a:cubicBezTo>
                  <a:cubicBezTo>
                    <a:pt x="1846" y="7119"/>
                    <a:pt x="1944" y="7095"/>
                    <a:pt x="2034" y="7048"/>
                  </a:cubicBezTo>
                  <a:lnTo>
                    <a:pt x="2998" y="6539"/>
                  </a:lnTo>
                  <a:cubicBezTo>
                    <a:pt x="3095" y="6488"/>
                    <a:pt x="3198" y="6463"/>
                    <a:pt x="3299" y="6463"/>
                  </a:cubicBezTo>
                  <a:cubicBezTo>
                    <a:pt x="3373" y="6463"/>
                    <a:pt x="3447" y="6477"/>
                    <a:pt x="3515" y="6504"/>
                  </a:cubicBezTo>
                  <a:cubicBezTo>
                    <a:pt x="3595" y="6513"/>
                    <a:pt x="3738" y="6517"/>
                    <a:pt x="3882" y="6517"/>
                  </a:cubicBezTo>
                  <a:cubicBezTo>
                    <a:pt x="4026" y="6517"/>
                    <a:pt x="4171" y="6513"/>
                    <a:pt x="4256" y="6504"/>
                  </a:cubicBezTo>
                  <a:cubicBezTo>
                    <a:pt x="4324" y="6477"/>
                    <a:pt x="4397" y="6463"/>
                    <a:pt x="4471" y="6463"/>
                  </a:cubicBezTo>
                  <a:cubicBezTo>
                    <a:pt x="4571" y="6463"/>
                    <a:pt x="4672" y="6488"/>
                    <a:pt x="4764" y="6539"/>
                  </a:cubicBezTo>
                  <a:lnTo>
                    <a:pt x="5736" y="7048"/>
                  </a:lnTo>
                  <a:cubicBezTo>
                    <a:pt x="5823" y="7095"/>
                    <a:pt x="5919" y="7119"/>
                    <a:pt x="6015" y="7119"/>
                  </a:cubicBezTo>
                  <a:cubicBezTo>
                    <a:pt x="6155" y="7119"/>
                    <a:pt x="6294" y="7068"/>
                    <a:pt x="6406" y="6968"/>
                  </a:cubicBezTo>
                  <a:cubicBezTo>
                    <a:pt x="6602" y="6780"/>
                    <a:pt x="6780" y="6575"/>
                    <a:pt x="6941" y="6343"/>
                  </a:cubicBezTo>
                  <a:lnTo>
                    <a:pt x="6450" y="6040"/>
                  </a:lnTo>
                  <a:cubicBezTo>
                    <a:pt x="6361" y="5977"/>
                    <a:pt x="6290" y="5879"/>
                    <a:pt x="6281" y="5772"/>
                  </a:cubicBezTo>
                  <a:cubicBezTo>
                    <a:pt x="6206" y="5258"/>
                    <a:pt x="6547" y="4954"/>
                    <a:pt x="6900" y="4954"/>
                  </a:cubicBezTo>
                  <a:cubicBezTo>
                    <a:pt x="7012" y="4954"/>
                    <a:pt x="7125" y="4985"/>
                    <a:pt x="7226" y="5050"/>
                  </a:cubicBezTo>
                  <a:lnTo>
                    <a:pt x="7521" y="5228"/>
                  </a:lnTo>
                  <a:cubicBezTo>
                    <a:pt x="7601" y="4987"/>
                    <a:pt x="7672" y="4737"/>
                    <a:pt x="7717" y="4488"/>
                  </a:cubicBezTo>
                  <a:cubicBezTo>
                    <a:pt x="7762" y="4238"/>
                    <a:pt x="7646" y="3988"/>
                    <a:pt x="7423" y="3863"/>
                  </a:cubicBezTo>
                  <a:cubicBezTo>
                    <a:pt x="7003" y="3640"/>
                    <a:pt x="6673" y="3471"/>
                    <a:pt x="6539" y="3390"/>
                  </a:cubicBezTo>
                  <a:cubicBezTo>
                    <a:pt x="6486" y="3364"/>
                    <a:pt x="6450" y="3346"/>
                    <a:pt x="6441" y="3346"/>
                  </a:cubicBezTo>
                  <a:cubicBezTo>
                    <a:pt x="6254" y="3230"/>
                    <a:pt x="6129" y="3025"/>
                    <a:pt x="6129" y="2802"/>
                  </a:cubicBezTo>
                  <a:cubicBezTo>
                    <a:pt x="6129" y="2596"/>
                    <a:pt x="5986" y="2436"/>
                    <a:pt x="5959" y="2409"/>
                  </a:cubicBezTo>
                  <a:cubicBezTo>
                    <a:pt x="5817" y="2293"/>
                    <a:pt x="5745" y="2124"/>
                    <a:pt x="5754" y="1927"/>
                  </a:cubicBezTo>
                  <a:lnTo>
                    <a:pt x="5781" y="776"/>
                  </a:lnTo>
                  <a:cubicBezTo>
                    <a:pt x="5790" y="518"/>
                    <a:pt x="5629" y="286"/>
                    <a:pt x="5389" y="206"/>
                  </a:cubicBezTo>
                  <a:cubicBezTo>
                    <a:pt x="5112" y="107"/>
                    <a:pt x="4818" y="45"/>
                    <a:pt x="4505" y="0"/>
                  </a:cubicBezTo>
                  <a:lnTo>
                    <a:pt x="4505" y="741"/>
                  </a:lnTo>
                  <a:cubicBezTo>
                    <a:pt x="4505" y="857"/>
                    <a:pt x="4461" y="964"/>
                    <a:pt x="4372" y="1035"/>
                  </a:cubicBezTo>
                  <a:cubicBezTo>
                    <a:pt x="4210" y="1172"/>
                    <a:pt x="4040" y="1230"/>
                    <a:pt x="3883" y="1230"/>
                  </a:cubicBezTo>
                  <a:cubicBezTo>
                    <a:pt x="3538" y="1230"/>
                    <a:pt x="3256" y="950"/>
                    <a:pt x="3256" y="607"/>
                  </a:cubicBezTo>
                  <a:lnTo>
                    <a:pt x="32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4"/>
            <p:cNvSpPr/>
            <p:nvPr/>
          </p:nvSpPr>
          <p:spPr>
            <a:xfrm>
              <a:off x="7189531" y="4221345"/>
              <a:ext cx="84748" cy="84983"/>
            </a:xfrm>
            <a:custGeom>
              <a:rect b="b" l="l" r="r" t="t"/>
              <a:pathLst>
                <a:path extrusionOk="0" h="3257" w="3248">
                  <a:moveTo>
                    <a:pt x="1624" y="0"/>
                  </a:moveTo>
                  <a:cubicBezTo>
                    <a:pt x="732" y="0"/>
                    <a:pt x="0" y="732"/>
                    <a:pt x="0" y="1624"/>
                  </a:cubicBezTo>
                  <a:cubicBezTo>
                    <a:pt x="0" y="2525"/>
                    <a:pt x="732" y="3256"/>
                    <a:pt x="1624" y="3256"/>
                  </a:cubicBezTo>
                  <a:cubicBezTo>
                    <a:pt x="2516" y="3256"/>
                    <a:pt x="3248" y="2525"/>
                    <a:pt x="3248" y="1624"/>
                  </a:cubicBezTo>
                  <a:cubicBezTo>
                    <a:pt x="3248" y="732"/>
                    <a:pt x="2525" y="0"/>
                    <a:pt x="1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4"/>
            <p:cNvSpPr/>
            <p:nvPr/>
          </p:nvSpPr>
          <p:spPr>
            <a:xfrm>
              <a:off x="7372964" y="4221345"/>
              <a:ext cx="84748" cy="84983"/>
            </a:xfrm>
            <a:custGeom>
              <a:rect b="b" l="l" r="r" t="t"/>
              <a:pathLst>
                <a:path extrusionOk="0" h="3257" w="3248">
                  <a:moveTo>
                    <a:pt x="1624" y="0"/>
                  </a:moveTo>
                  <a:cubicBezTo>
                    <a:pt x="723" y="0"/>
                    <a:pt x="0" y="732"/>
                    <a:pt x="0" y="1624"/>
                  </a:cubicBezTo>
                  <a:cubicBezTo>
                    <a:pt x="0" y="2525"/>
                    <a:pt x="723" y="3256"/>
                    <a:pt x="1624" y="3256"/>
                  </a:cubicBezTo>
                  <a:cubicBezTo>
                    <a:pt x="2516" y="3256"/>
                    <a:pt x="3247" y="2525"/>
                    <a:pt x="3247" y="1624"/>
                  </a:cubicBezTo>
                  <a:cubicBezTo>
                    <a:pt x="3247" y="732"/>
                    <a:pt x="2516" y="0"/>
                    <a:pt x="1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75"/>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529" name="Google Shape;1529;p75"/>
          <p:cNvSpPr txBox="1"/>
          <p:nvPr/>
        </p:nvSpPr>
        <p:spPr>
          <a:xfrm>
            <a:off x="720000" y="1169150"/>
            <a:ext cx="7704000" cy="8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Barlow"/>
                <a:ea typeface="Barlow"/>
                <a:cs typeface="Barlow"/>
                <a:sym typeface="Barlow"/>
              </a:rPr>
              <a:t>Here’s an assortment of alternative resources whose style fits that of this template:</a:t>
            </a:r>
            <a:endParaRPr sz="1200">
              <a:solidFill>
                <a:schemeClr val="lt1"/>
              </a:solidFill>
              <a:latin typeface="Barlow"/>
              <a:ea typeface="Barlow"/>
              <a:cs typeface="Barlow"/>
              <a:sym typeface="Barlow"/>
            </a:endParaRPr>
          </a:p>
          <a:p>
            <a:pPr indent="-304800" lvl="0" marL="457200" rtl="0" algn="l">
              <a:spcBef>
                <a:spcPts val="0"/>
              </a:spcBef>
              <a:spcAft>
                <a:spcPts val="0"/>
              </a:spcAft>
              <a:buClr>
                <a:schemeClr val="lt1"/>
              </a:buClr>
              <a:buSzPts val="1200"/>
              <a:buFont typeface="Barlow"/>
              <a:buChar char="●"/>
            </a:pPr>
            <a:r>
              <a:rPr lang="en" sz="1200">
                <a:solidFill>
                  <a:schemeClr val="lt1"/>
                </a:solidFill>
                <a:uFill>
                  <a:noFill/>
                </a:uFill>
                <a:latin typeface="Barlow"/>
                <a:ea typeface="Barlow"/>
                <a:cs typeface="Barlow"/>
                <a:sym typeface="Barlow"/>
                <a:hlinkClick r:id="rId3">
                  <a:extLst>
                    <a:ext uri="{A12FA001-AC4F-418D-AE19-62706E023703}">
                      <ahyp:hlinkClr val="tx"/>
                    </a:ext>
                  </a:extLst>
                </a:hlinkClick>
              </a:rPr>
              <a:t>Scientific realistic abstract concept with colorful model of atom on light isolated</a:t>
            </a:r>
            <a:endParaRPr sz="1200">
              <a:solidFill>
                <a:schemeClr val="lt1"/>
              </a:solidFill>
              <a:latin typeface="Barlow"/>
              <a:ea typeface="Barlow"/>
              <a:cs typeface="Barlow"/>
              <a:sym typeface="Barlow"/>
            </a:endParaRPr>
          </a:p>
          <a:p>
            <a:pPr indent="-304800" lvl="0" marL="457200" rtl="0" algn="l">
              <a:spcBef>
                <a:spcPts val="0"/>
              </a:spcBef>
              <a:spcAft>
                <a:spcPts val="0"/>
              </a:spcAft>
              <a:buClr>
                <a:schemeClr val="lt1"/>
              </a:buClr>
              <a:buSzPts val="1200"/>
              <a:buFont typeface="Barlow"/>
              <a:buChar char="●"/>
            </a:pPr>
            <a:r>
              <a:rPr lang="en" sz="1200">
                <a:solidFill>
                  <a:schemeClr val="lt1"/>
                </a:solidFill>
                <a:uFill>
                  <a:noFill/>
                </a:uFill>
                <a:latin typeface="Barlow"/>
                <a:ea typeface="Barlow"/>
                <a:cs typeface="Barlow"/>
                <a:sym typeface="Barlow"/>
                <a:hlinkClick r:id="rId4">
                  <a:extLst>
                    <a:ext uri="{A12FA001-AC4F-418D-AE19-62706E023703}">
                      <ahyp:hlinkClr val="tx"/>
                    </a:ext>
                  </a:extLst>
                </a:hlinkClick>
              </a:rPr>
              <a:t>Scientific colorful abstract concept with molecular connected structure on white isolated</a:t>
            </a:r>
            <a:endParaRPr sz="1200">
              <a:solidFill>
                <a:schemeClr val="lt1"/>
              </a:solidFill>
              <a:latin typeface="Barlow"/>
              <a:ea typeface="Barlow"/>
              <a:cs typeface="Barlow"/>
              <a:sym typeface="Barlow"/>
            </a:endParaRPr>
          </a:p>
          <a:p>
            <a:pPr indent="-304800" lvl="0" marL="457200" rtl="0" algn="l">
              <a:spcBef>
                <a:spcPts val="0"/>
              </a:spcBef>
              <a:spcAft>
                <a:spcPts val="0"/>
              </a:spcAft>
              <a:buClr>
                <a:schemeClr val="lt1"/>
              </a:buClr>
              <a:buSzPts val="1200"/>
              <a:buFont typeface="Barlow"/>
              <a:buChar char="●"/>
            </a:pPr>
            <a:r>
              <a:rPr lang="en" sz="1200">
                <a:solidFill>
                  <a:schemeClr val="lt1"/>
                </a:solidFill>
                <a:uFill>
                  <a:noFill/>
                </a:uFill>
                <a:latin typeface="Barlow"/>
                <a:ea typeface="Barlow"/>
                <a:cs typeface="Barlow"/>
                <a:sym typeface="Barlow"/>
                <a:hlinkClick r:id="rId5">
                  <a:extLst>
                    <a:ext uri="{A12FA001-AC4F-418D-AE19-62706E023703}">
                      <ahyp:hlinkClr val="tx"/>
                    </a:ext>
                  </a:extLst>
                </a:hlinkClick>
              </a:rPr>
              <a:t>Structural chemical formula 3d</a:t>
            </a:r>
            <a:endParaRPr sz="1200">
              <a:solidFill>
                <a:schemeClr val="lt1"/>
              </a:solidFill>
              <a:latin typeface="Barlow"/>
              <a:ea typeface="Barlow"/>
              <a:cs typeface="Barlow"/>
              <a:sym typeface="Barlow"/>
            </a:endParaRPr>
          </a:p>
        </p:txBody>
      </p:sp>
      <p:pic>
        <p:nvPicPr>
          <p:cNvPr id="1530" name="Google Shape;1530;p75"/>
          <p:cNvPicPr preferRelativeResize="0"/>
          <p:nvPr/>
        </p:nvPicPr>
        <p:blipFill>
          <a:blip r:embed="rId6">
            <a:alphaModFix/>
          </a:blip>
          <a:stretch>
            <a:fillRect/>
          </a:stretch>
        </p:blipFill>
        <p:spPr>
          <a:xfrm>
            <a:off x="3336108" y="2222500"/>
            <a:ext cx="2471783" cy="2289824"/>
          </a:xfrm>
          <a:prstGeom prst="rect">
            <a:avLst/>
          </a:prstGeom>
          <a:noFill/>
          <a:ln>
            <a:noFill/>
          </a:ln>
        </p:spPr>
      </p:pic>
      <p:pic>
        <p:nvPicPr>
          <p:cNvPr id="1531" name="Google Shape;1531;p75"/>
          <p:cNvPicPr preferRelativeResize="0"/>
          <p:nvPr/>
        </p:nvPicPr>
        <p:blipFill>
          <a:blip r:embed="rId7">
            <a:alphaModFix/>
          </a:blip>
          <a:stretch>
            <a:fillRect/>
          </a:stretch>
        </p:blipFill>
        <p:spPr>
          <a:xfrm>
            <a:off x="5652134" y="2823296"/>
            <a:ext cx="2771865" cy="1223299"/>
          </a:xfrm>
          <a:prstGeom prst="rect">
            <a:avLst/>
          </a:prstGeom>
          <a:noFill/>
          <a:ln>
            <a:noFill/>
          </a:ln>
        </p:spPr>
      </p:pic>
      <p:pic>
        <p:nvPicPr>
          <p:cNvPr id="1532" name="Google Shape;1532;p75"/>
          <p:cNvPicPr preferRelativeResize="0"/>
          <p:nvPr/>
        </p:nvPicPr>
        <p:blipFill>
          <a:blip r:embed="rId8">
            <a:alphaModFix/>
          </a:blip>
          <a:stretch>
            <a:fillRect/>
          </a:stretch>
        </p:blipFill>
        <p:spPr>
          <a:xfrm>
            <a:off x="713100" y="2434684"/>
            <a:ext cx="2771875" cy="200053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76"/>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rPr>
              <a:t>Did you like the resources on this template? Get them for free at our other websites:</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600">
                <a:solidFill>
                  <a:schemeClr val="lt1"/>
                </a:solidFill>
                <a:latin typeface="Oxanium"/>
                <a:ea typeface="Oxanium"/>
                <a:cs typeface="Oxanium"/>
                <a:sym typeface="Oxanium"/>
              </a:rPr>
              <a:t>Photos</a:t>
            </a:r>
            <a:endParaRPr b="1" sz="1600">
              <a:solidFill>
                <a:schemeClr val="lt1"/>
              </a:solidFill>
              <a:latin typeface="Oxanium"/>
              <a:ea typeface="Oxanium"/>
              <a:cs typeface="Oxanium"/>
              <a:sym typeface="Oxanium"/>
            </a:endParaRPr>
          </a:p>
          <a:p>
            <a:pPr indent="-304800" lvl="0" marL="457200" rtl="0" algn="l">
              <a:lnSpc>
                <a:spcPct val="100000"/>
              </a:lnSpc>
              <a:spcBef>
                <a:spcPts val="0"/>
              </a:spcBef>
              <a:spcAft>
                <a:spcPts val="0"/>
              </a:spcAft>
              <a:buClr>
                <a:schemeClr val="lt1"/>
              </a:buClr>
              <a:buSzPts val="1200"/>
              <a:buChar char="●"/>
            </a:pPr>
            <a:r>
              <a:rPr lang="en">
                <a:solidFill>
                  <a:schemeClr val="lt1"/>
                </a:solidFill>
                <a:uFill>
                  <a:noFill/>
                </a:uFill>
                <a:hlinkClick r:id="rId3">
                  <a:extLst>
                    <a:ext uri="{A12FA001-AC4F-418D-AE19-62706E023703}">
                      <ahyp:hlinkClr val="tx"/>
                    </a:ext>
                  </a:extLst>
                </a:hlinkClick>
              </a:rPr>
              <a:t>Laboratory glassware and microscope arrangement</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a:solidFill>
                  <a:schemeClr val="lt1"/>
                </a:solidFill>
                <a:uFill>
                  <a:noFill/>
                </a:uFill>
                <a:hlinkClick r:id="rId4">
                  <a:extLst>
                    <a:ext uri="{A12FA001-AC4F-418D-AE19-62706E023703}">
                      <ahyp:hlinkClr val="tx"/>
                    </a:ext>
                  </a:extLst>
                </a:hlinkClick>
              </a:rPr>
              <a:t>Still life arrangement of test tubes</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a:solidFill>
                  <a:schemeClr val="lt1"/>
                </a:solidFill>
                <a:uFill>
                  <a:noFill/>
                </a:uFill>
                <a:hlinkClick r:id="rId5">
                  <a:extLst>
                    <a:ext uri="{A12FA001-AC4F-418D-AE19-62706E023703}">
                      <ahyp:hlinkClr val="tx"/>
                    </a:ext>
                  </a:extLst>
                </a:hlinkClick>
              </a:rPr>
              <a:t>Medium shot scientists in lab</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a:solidFill>
                  <a:schemeClr val="lt1"/>
                </a:solidFill>
                <a:uFill>
                  <a:noFill/>
                </a:uFill>
                <a:hlinkClick r:id="rId6">
                  <a:extLst>
                    <a:ext uri="{A12FA001-AC4F-418D-AE19-62706E023703}">
                      <ahyp:hlinkClr val="tx"/>
                    </a:ext>
                  </a:extLst>
                </a:hlinkClick>
              </a:rPr>
              <a:t>Medium shot smiley scientist</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a:solidFill>
                  <a:schemeClr val="lt1"/>
                </a:solidFill>
                <a:uFill>
                  <a:noFill/>
                </a:uFill>
                <a:hlinkClick r:id="rId7">
                  <a:extLst>
                    <a:ext uri="{A12FA001-AC4F-418D-AE19-62706E023703}">
                      <ahyp:hlinkClr val="tx"/>
                    </a:ext>
                  </a:extLst>
                </a:hlinkClick>
              </a:rPr>
              <a:t>Side view of female scientist posing in the lab with microscope and surgical gloves</a:t>
            </a:r>
            <a:endParaRPr sz="1200">
              <a:solidFill>
                <a:schemeClr val="lt1"/>
              </a:solidFill>
            </a:endParaRPr>
          </a:p>
          <a:p>
            <a:pPr indent="0" lvl="0" marL="45720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600">
                <a:solidFill>
                  <a:schemeClr val="lt1"/>
                </a:solidFill>
                <a:latin typeface="Oxanium"/>
                <a:ea typeface="Oxanium"/>
                <a:cs typeface="Oxanium"/>
                <a:sym typeface="Oxanium"/>
              </a:rPr>
              <a:t>Vectors</a:t>
            </a:r>
            <a:endParaRPr b="1" sz="1600">
              <a:solidFill>
                <a:schemeClr val="lt1"/>
              </a:solidFill>
              <a:latin typeface="Oxanium"/>
              <a:ea typeface="Oxanium"/>
              <a:cs typeface="Oxanium"/>
              <a:sym typeface="Oxanium"/>
            </a:endParaRPr>
          </a:p>
          <a:p>
            <a:pPr indent="-304800" lvl="0" marL="457200" rtl="0" algn="l">
              <a:lnSpc>
                <a:spcPct val="100000"/>
              </a:lnSpc>
              <a:spcBef>
                <a:spcPts val="0"/>
              </a:spcBef>
              <a:spcAft>
                <a:spcPts val="0"/>
              </a:spcAft>
              <a:buClr>
                <a:schemeClr val="lt1"/>
              </a:buClr>
              <a:buSzPts val="1200"/>
              <a:buChar char="●"/>
            </a:pPr>
            <a:r>
              <a:rPr lang="en">
                <a:solidFill>
                  <a:schemeClr val="lt1"/>
                </a:solidFill>
                <a:uFill>
                  <a:noFill/>
                </a:uFill>
                <a:hlinkClick r:id="rId8">
                  <a:extLst>
                    <a:ext uri="{A12FA001-AC4F-418D-AE19-62706E023703}">
                      <ahyp:hlinkClr val="tx"/>
                    </a:ext>
                  </a:extLst>
                </a:hlinkClick>
              </a:rPr>
              <a:t>Nuclear atom banners. nanotechnologies and physical technology banner set </a:t>
            </a:r>
            <a:endParaRPr>
              <a:solidFill>
                <a:schemeClr val="lt1"/>
              </a:solidFill>
            </a:endParaRPr>
          </a:p>
          <a:p>
            <a:pPr indent="-304800" lvl="0" marL="457200" rtl="0" algn="l">
              <a:lnSpc>
                <a:spcPct val="100000"/>
              </a:lnSpc>
              <a:spcBef>
                <a:spcPts val="0"/>
              </a:spcBef>
              <a:spcAft>
                <a:spcPts val="0"/>
              </a:spcAft>
              <a:buClr>
                <a:schemeClr val="lt1"/>
              </a:buClr>
              <a:buSzPts val="1200"/>
              <a:buChar char="●"/>
            </a:pPr>
            <a:r>
              <a:rPr lang="en">
                <a:solidFill>
                  <a:schemeClr val="lt1"/>
                </a:solidFill>
                <a:uFill>
                  <a:noFill/>
                </a:uFill>
                <a:hlinkClick r:id="rId9">
                  <a:extLst>
                    <a:ext uri="{A12FA001-AC4F-418D-AE19-62706E023703}">
                      <ahyp:hlinkClr val="tx"/>
                    </a:ext>
                  </a:extLst>
                </a:hlinkClick>
              </a:rPr>
              <a:t>Shining atom model. nuclear model of atom with electrons and positrons. illustration</a:t>
            </a:r>
            <a:endParaRPr>
              <a:solidFill>
                <a:schemeClr val="lt1"/>
              </a:solidFill>
            </a:endParaRPr>
          </a:p>
          <a:p>
            <a:pPr indent="0" lvl="0" marL="45720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600">
                <a:solidFill>
                  <a:schemeClr val="lt1"/>
                </a:solidFill>
                <a:latin typeface="Oxanium"/>
                <a:ea typeface="Oxanium"/>
                <a:cs typeface="Oxanium"/>
                <a:sym typeface="Oxanium"/>
              </a:rPr>
              <a:t>Icons</a:t>
            </a:r>
            <a:endParaRPr b="1" sz="1600">
              <a:solidFill>
                <a:schemeClr val="lt1"/>
              </a:solidFill>
              <a:latin typeface="Oxanium"/>
              <a:ea typeface="Oxanium"/>
              <a:cs typeface="Oxanium"/>
              <a:sym typeface="Oxanium"/>
            </a:endParaRPr>
          </a:p>
          <a:p>
            <a:pPr indent="-304800" lvl="0" marL="457200" rtl="0" algn="l">
              <a:lnSpc>
                <a:spcPct val="100000"/>
              </a:lnSpc>
              <a:spcBef>
                <a:spcPts val="0"/>
              </a:spcBef>
              <a:spcAft>
                <a:spcPts val="0"/>
              </a:spcAft>
              <a:buClr>
                <a:schemeClr val="lt1"/>
              </a:buClr>
              <a:buSzPts val="1200"/>
              <a:buChar char="●"/>
            </a:pPr>
            <a:r>
              <a:rPr lang="en">
                <a:solidFill>
                  <a:schemeClr val="lt1"/>
                </a:solidFill>
                <a:uFill>
                  <a:noFill/>
                </a:uFill>
                <a:hlinkClick r:id="rId10">
                  <a:extLst>
                    <a:ext uri="{A12FA001-AC4F-418D-AE19-62706E023703}">
                      <ahyp:hlinkClr val="tx"/>
                    </a:ext>
                  </a:extLst>
                </a:hlinkClick>
              </a:rPr>
              <a:t>Icon Pack: Nuclear Energy | Filled</a:t>
            </a:r>
            <a:endParaRPr sz="1200">
              <a:solidFill>
                <a:schemeClr val="lt1"/>
              </a:solidFill>
            </a:endParaRPr>
          </a:p>
        </p:txBody>
      </p:sp>
      <p:sp>
        <p:nvSpPr>
          <p:cNvPr id="1538" name="Google Shape;1538;p7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42" name="Shape 1542"/>
        <p:cNvGrpSpPr/>
        <p:nvPr/>
      </p:nvGrpSpPr>
      <p:grpSpPr>
        <a:xfrm>
          <a:off x="0" y="0"/>
          <a:ext cx="0" cy="0"/>
          <a:chOff x="0" y="0"/>
          <a:chExt cx="0" cy="0"/>
        </a:xfrm>
      </p:grpSpPr>
      <p:sp>
        <p:nvSpPr>
          <p:cNvPr id="1543" name="Google Shape;1543;p7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544" name="Google Shape;1544;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545" name="Google Shape;1545;p7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ph type="title"/>
          </p:nvPr>
        </p:nvSpPr>
        <p:spPr>
          <a:xfrm>
            <a:off x="2150325" y="1627650"/>
            <a:ext cx="4843500" cy="142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r>
              <a:rPr lang="en"/>
              <a:t>!</a:t>
            </a:r>
            <a:endParaRPr/>
          </a:p>
        </p:txBody>
      </p:sp>
      <p:sp>
        <p:nvSpPr>
          <p:cNvPr id="242" name="Google Shape;242;p42"/>
          <p:cNvSpPr txBox="1"/>
          <p:nvPr>
            <p:ph idx="1" type="subTitle"/>
          </p:nvPr>
        </p:nvSpPr>
        <p:spPr>
          <a:xfrm>
            <a:off x="2150250" y="3099025"/>
            <a:ext cx="4843500" cy="6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a:t>
            </a:r>
            <a:r>
              <a:rPr lang="en"/>
              <a:t>can</a:t>
            </a:r>
            <a:r>
              <a:rPr lang="en"/>
              <a:t> be the part of the presentation where you introduce yourself, write your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49" name="Shape 1549"/>
        <p:cNvGrpSpPr/>
        <p:nvPr/>
      </p:nvGrpSpPr>
      <p:grpSpPr>
        <a:xfrm>
          <a:off x="0" y="0"/>
          <a:ext cx="0" cy="0"/>
          <a:chOff x="0" y="0"/>
          <a:chExt cx="0" cy="0"/>
        </a:xfrm>
      </p:grpSpPr>
      <p:sp>
        <p:nvSpPr>
          <p:cNvPr id="1550" name="Google Shape;1550;p7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551" name="Google Shape;1551;p7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552" name="Google Shape;1552;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56" name="Shape 1556"/>
        <p:cNvGrpSpPr/>
        <p:nvPr/>
      </p:nvGrpSpPr>
      <p:grpSpPr>
        <a:xfrm>
          <a:off x="0" y="0"/>
          <a:ext cx="0" cy="0"/>
          <a:chOff x="0" y="0"/>
          <a:chExt cx="0" cy="0"/>
        </a:xfrm>
      </p:grpSpPr>
      <p:sp>
        <p:nvSpPr>
          <p:cNvPr id="1557" name="Google Shape;1557;p79"/>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558" name="Google Shape;1558;p79"/>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Oxanium</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https://fonts.google.com/specimen/Oxanium</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Barlow</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https://fonts.google.com/specimen/Barlow</a:t>
            </a:r>
            <a:r>
              <a:rPr lang="en" sz="1100">
                <a:solidFill>
                  <a:schemeClr val="lt1"/>
                </a:solidFill>
              </a:rPr>
              <a:t>)</a:t>
            </a:r>
            <a:endParaRPr sz="1100">
              <a:solidFill>
                <a:schemeClr val="lt1"/>
              </a:solidFill>
            </a:endParaRPr>
          </a:p>
        </p:txBody>
      </p:sp>
      <p:sp>
        <p:nvSpPr>
          <p:cNvPr id="1559" name="Google Shape;1559;p79"/>
          <p:cNvSpPr/>
          <p:nvPr/>
        </p:nvSpPr>
        <p:spPr>
          <a:xfrm>
            <a:off x="3114475" y="2988225"/>
            <a:ext cx="791400" cy="754200"/>
          </a:xfrm>
          <a:prstGeom prst="roundRect">
            <a:avLst>
              <a:gd fmla="val 16667" name="adj"/>
            </a:avLst>
          </a:prstGeom>
          <a:solidFill>
            <a:srgbClr val="1D141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9"/>
          <p:cNvSpPr/>
          <p:nvPr/>
        </p:nvSpPr>
        <p:spPr>
          <a:xfrm>
            <a:off x="4176295"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9"/>
          <p:cNvSpPr/>
          <p:nvPr/>
        </p:nvSpPr>
        <p:spPr>
          <a:xfrm>
            <a:off x="5238114" y="2988225"/>
            <a:ext cx="791400" cy="754200"/>
          </a:xfrm>
          <a:prstGeom prst="roundRect">
            <a:avLst>
              <a:gd fmla="val 16667" name="adj"/>
            </a:avLst>
          </a:prstGeom>
          <a:solidFill>
            <a:srgbClr val="C065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9"/>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#1d1419</a:t>
            </a:r>
            <a:endParaRPr sz="1000">
              <a:solidFill>
                <a:srgbClr val="FFFFFF"/>
              </a:solidFill>
            </a:endParaRPr>
          </a:p>
        </p:txBody>
      </p:sp>
      <p:sp>
        <p:nvSpPr>
          <p:cNvPr id="1563" name="Google Shape;1563;p79"/>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564" name="Google Shape;1564;p79"/>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#c065d6</a:t>
            </a:r>
            <a:endParaRPr sz="1000">
              <a:solidFill>
                <a:srgbClr val="FFFFFF"/>
              </a:solidFill>
            </a:endParaRPr>
          </a:p>
        </p:txBody>
      </p:sp>
      <p:sp>
        <p:nvSpPr>
          <p:cNvPr id="1565" name="Google Shape;1565;p79"/>
          <p:cNvSpPr/>
          <p:nvPr/>
        </p:nvSpPr>
        <p:spPr>
          <a:xfrm>
            <a:off x="3114475" y="3919325"/>
            <a:ext cx="791400" cy="754200"/>
          </a:xfrm>
          <a:prstGeom prst="roundRect">
            <a:avLst>
              <a:gd fmla="val 16667" name="adj"/>
            </a:avLst>
          </a:prstGeom>
          <a:solidFill>
            <a:srgbClr val="E59A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9"/>
          <p:cNvSpPr/>
          <p:nvPr/>
        </p:nvSpPr>
        <p:spPr>
          <a:xfrm>
            <a:off x="4176295" y="3919325"/>
            <a:ext cx="791400" cy="754200"/>
          </a:xfrm>
          <a:prstGeom prst="roundRect">
            <a:avLst>
              <a:gd fmla="val 16667" name="adj"/>
            </a:avLst>
          </a:prstGeom>
          <a:solidFill>
            <a:srgbClr val="41BDB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9"/>
          <p:cNvSpPr/>
          <p:nvPr/>
        </p:nvSpPr>
        <p:spPr>
          <a:xfrm>
            <a:off x="5238114" y="3919325"/>
            <a:ext cx="791400" cy="754200"/>
          </a:xfrm>
          <a:prstGeom prst="roundRect">
            <a:avLst>
              <a:gd fmla="val 16667" name="adj"/>
            </a:avLst>
          </a:prstGeom>
          <a:solidFill>
            <a:srgbClr val="EACB4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9"/>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#e59a5c</a:t>
            </a:r>
            <a:endParaRPr sz="1000">
              <a:solidFill>
                <a:srgbClr val="FFFFFF"/>
              </a:solidFill>
            </a:endParaRPr>
          </a:p>
        </p:txBody>
      </p:sp>
      <p:sp>
        <p:nvSpPr>
          <p:cNvPr id="1569" name="Google Shape;1569;p79"/>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#41bdbd</a:t>
            </a:r>
            <a:endParaRPr sz="1000">
              <a:solidFill>
                <a:srgbClr val="FFFFFF"/>
              </a:solidFill>
            </a:endParaRPr>
          </a:p>
        </p:txBody>
      </p:sp>
      <p:sp>
        <p:nvSpPr>
          <p:cNvPr id="1570" name="Google Shape;1570;p79"/>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#eacb49</a:t>
            </a:r>
            <a:endParaRPr sz="1000">
              <a:solidFill>
                <a:schemeClr val="dk1"/>
              </a:solidFill>
            </a:endParaRPr>
          </a:p>
        </p:txBody>
      </p:sp>
      <p:sp>
        <p:nvSpPr>
          <p:cNvPr id="1571" name="Google Shape;1571;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75" name="Shape 1575"/>
        <p:cNvGrpSpPr/>
        <p:nvPr/>
      </p:nvGrpSpPr>
      <p:grpSpPr>
        <a:xfrm>
          <a:off x="0" y="0"/>
          <a:ext cx="0" cy="0"/>
          <a:chOff x="0" y="0"/>
          <a:chExt cx="0" cy="0"/>
        </a:xfrm>
      </p:grpSpPr>
      <p:sp>
        <p:nvSpPr>
          <p:cNvPr id="1576" name="Google Shape;1576;p80"/>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1577" name="Google Shape;1577;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578" name="Google Shape;1578;p80"/>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1579" name="Google Shape;1579;p8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580" name="Google Shape;1580;p8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581" name="Google Shape;1581;p8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582" name="Google Shape;1582;p8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583" name="Google Shape;1583;p80"/>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1584" name="Google Shape;1584;p80"/>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1585" name="Google Shape;1585;p80"/>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1586" name="Google Shape;1586;p80"/>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1587" name="Google Shape;1587;p8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91" name="Shape 1591"/>
        <p:cNvGrpSpPr/>
        <p:nvPr/>
      </p:nvGrpSpPr>
      <p:grpSpPr>
        <a:xfrm>
          <a:off x="0" y="0"/>
          <a:ext cx="0" cy="0"/>
          <a:chOff x="0" y="0"/>
          <a:chExt cx="0" cy="0"/>
        </a:xfrm>
      </p:grpSpPr>
      <p:grpSp>
        <p:nvGrpSpPr>
          <p:cNvPr id="1592" name="Google Shape;1592;p81"/>
          <p:cNvGrpSpPr/>
          <p:nvPr/>
        </p:nvGrpSpPr>
        <p:grpSpPr>
          <a:xfrm>
            <a:off x="5082708" y="3095784"/>
            <a:ext cx="442841" cy="514271"/>
            <a:chOff x="4727025" y="1332775"/>
            <a:chExt cx="59900" cy="69625"/>
          </a:xfrm>
        </p:grpSpPr>
        <p:sp>
          <p:nvSpPr>
            <p:cNvPr id="1593" name="Google Shape;1593;p8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81"/>
          <p:cNvGrpSpPr/>
          <p:nvPr/>
        </p:nvGrpSpPr>
        <p:grpSpPr>
          <a:xfrm>
            <a:off x="5758025" y="2343272"/>
            <a:ext cx="500909" cy="500899"/>
            <a:chOff x="4820425" y="1329900"/>
            <a:chExt cx="70175" cy="70350"/>
          </a:xfrm>
        </p:grpSpPr>
        <p:sp>
          <p:nvSpPr>
            <p:cNvPr id="1596" name="Google Shape;1596;p8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81"/>
          <p:cNvGrpSpPr/>
          <p:nvPr/>
        </p:nvGrpSpPr>
        <p:grpSpPr>
          <a:xfrm>
            <a:off x="6410648" y="2355062"/>
            <a:ext cx="538135" cy="493119"/>
            <a:chOff x="4903200" y="1331525"/>
            <a:chExt cx="73575" cy="67425"/>
          </a:xfrm>
        </p:grpSpPr>
        <p:sp>
          <p:nvSpPr>
            <p:cNvPr id="1601" name="Google Shape;1601;p8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02" name="Google Shape;1602;p8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81"/>
          <p:cNvGrpSpPr/>
          <p:nvPr/>
        </p:nvGrpSpPr>
        <p:grpSpPr>
          <a:xfrm>
            <a:off x="5670599" y="3097040"/>
            <a:ext cx="544563" cy="511895"/>
            <a:chOff x="4815575" y="1416800"/>
            <a:chExt cx="73750" cy="71400"/>
          </a:xfrm>
        </p:grpSpPr>
        <p:sp>
          <p:nvSpPr>
            <p:cNvPr id="1604" name="Google Shape;1604;p8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81"/>
          <p:cNvGrpSpPr/>
          <p:nvPr/>
        </p:nvGrpSpPr>
        <p:grpSpPr>
          <a:xfrm>
            <a:off x="6367224" y="3096746"/>
            <a:ext cx="602914" cy="512477"/>
            <a:chOff x="4902475" y="1418875"/>
            <a:chExt cx="74500" cy="63775"/>
          </a:xfrm>
        </p:grpSpPr>
        <p:sp>
          <p:nvSpPr>
            <p:cNvPr id="1608" name="Google Shape;1608;p8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81"/>
          <p:cNvGrpSpPr/>
          <p:nvPr/>
        </p:nvGrpSpPr>
        <p:grpSpPr>
          <a:xfrm>
            <a:off x="5783096" y="3835985"/>
            <a:ext cx="515391" cy="525699"/>
            <a:chOff x="4818100" y="1507675"/>
            <a:chExt cx="71225" cy="71625"/>
          </a:xfrm>
        </p:grpSpPr>
        <p:sp>
          <p:nvSpPr>
            <p:cNvPr id="1611" name="Google Shape;1611;p8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81"/>
          <p:cNvGrpSpPr/>
          <p:nvPr/>
        </p:nvGrpSpPr>
        <p:grpSpPr>
          <a:xfrm>
            <a:off x="5121199" y="3857517"/>
            <a:ext cx="522956" cy="489869"/>
            <a:chOff x="4721450" y="1509475"/>
            <a:chExt cx="79350" cy="74325"/>
          </a:xfrm>
        </p:grpSpPr>
        <p:sp>
          <p:nvSpPr>
            <p:cNvPr id="1616" name="Google Shape;1616;p8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81"/>
          <p:cNvGrpSpPr/>
          <p:nvPr/>
        </p:nvGrpSpPr>
        <p:grpSpPr>
          <a:xfrm>
            <a:off x="6444441" y="3837269"/>
            <a:ext cx="525704" cy="535436"/>
            <a:chOff x="4906800" y="1507500"/>
            <a:chExt cx="70350" cy="71075"/>
          </a:xfrm>
        </p:grpSpPr>
        <p:sp>
          <p:nvSpPr>
            <p:cNvPr id="1621" name="Google Shape;1621;p8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81"/>
          <p:cNvGrpSpPr/>
          <p:nvPr/>
        </p:nvGrpSpPr>
        <p:grpSpPr>
          <a:xfrm>
            <a:off x="4477263" y="2343250"/>
            <a:ext cx="508054" cy="508095"/>
            <a:chOff x="3736598" y="2170606"/>
            <a:chExt cx="404889" cy="404889"/>
          </a:xfrm>
        </p:grpSpPr>
        <p:sp>
          <p:nvSpPr>
            <p:cNvPr id="1627" name="Google Shape;1627;p8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81"/>
          <p:cNvGrpSpPr/>
          <p:nvPr/>
        </p:nvGrpSpPr>
        <p:grpSpPr>
          <a:xfrm>
            <a:off x="3765303" y="2343345"/>
            <a:ext cx="575790" cy="507904"/>
            <a:chOff x="3161917" y="2170682"/>
            <a:chExt cx="458870" cy="404737"/>
          </a:xfrm>
        </p:grpSpPr>
        <p:sp>
          <p:nvSpPr>
            <p:cNvPr id="1632" name="Google Shape;1632;p8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33" name="Google Shape;1633;p8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81"/>
          <p:cNvGrpSpPr/>
          <p:nvPr/>
        </p:nvGrpSpPr>
        <p:grpSpPr>
          <a:xfrm>
            <a:off x="3792833" y="3103717"/>
            <a:ext cx="520730" cy="498567"/>
            <a:chOff x="3179914" y="2889488"/>
            <a:chExt cx="422876" cy="404911"/>
          </a:xfrm>
        </p:grpSpPr>
        <p:sp>
          <p:nvSpPr>
            <p:cNvPr id="1636" name="Google Shape;1636;p8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81"/>
          <p:cNvGrpSpPr/>
          <p:nvPr/>
        </p:nvGrpSpPr>
        <p:grpSpPr>
          <a:xfrm>
            <a:off x="4421513" y="3103677"/>
            <a:ext cx="516145" cy="498648"/>
            <a:chOff x="3729467" y="2889422"/>
            <a:chExt cx="419153" cy="404977"/>
          </a:xfrm>
        </p:grpSpPr>
        <p:sp>
          <p:nvSpPr>
            <p:cNvPr id="1643" name="Google Shape;1643;p8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0" name="Google Shape;1650;p8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4" name="Google Shape;1654;p81"/>
          <p:cNvGrpSpPr/>
          <p:nvPr/>
        </p:nvGrpSpPr>
        <p:grpSpPr>
          <a:xfrm>
            <a:off x="7141841" y="2550562"/>
            <a:ext cx="166473" cy="141497"/>
            <a:chOff x="4660325" y="1866850"/>
            <a:chExt cx="68350" cy="58100"/>
          </a:xfrm>
        </p:grpSpPr>
        <p:sp>
          <p:nvSpPr>
            <p:cNvPr id="1655" name="Google Shape;1655;p8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81"/>
          <p:cNvGrpSpPr/>
          <p:nvPr/>
        </p:nvGrpSpPr>
        <p:grpSpPr>
          <a:xfrm>
            <a:off x="7451186" y="2576286"/>
            <a:ext cx="162515" cy="90049"/>
            <a:chOff x="4791775" y="1877500"/>
            <a:chExt cx="66725" cy="36975"/>
          </a:xfrm>
        </p:grpSpPr>
        <p:sp>
          <p:nvSpPr>
            <p:cNvPr id="1658" name="Google Shape;1658;p8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81"/>
          <p:cNvGrpSpPr/>
          <p:nvPr/>
        </p:nvGrpSpPr>
        <p:grpSpPr>
          <a:xfrm>
            <a:off x="7772899" y="2576286"/>
            <a:ext cx="144979" cy="90049"/>
            <a:chOff x="4923925" y="1877500"/>
            <a:chExt cx="59525" cy="36975"/>
          </a:xfrm>
        </p:grpSpPr>
        <p:sp>
          <p:nvSpPr>
            <p:cNvPr id="1661" name="Google Shape;1661;p8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81"/>
          <p:cNvGrpSpPr/>
          <p:nvPr/>
        </p:nvGrpSpPr>
        <p:grpSpPr>
          <a:xfrm>
            <a:off x="8067390" y="2558477"/>
            <a:ext cx="141447" cy="125667"/>
            <a:chOff x="5058450" y="1870100"/>
            <a:chExt cx="58075" cy="51600"/>
          </a:xfrm>
        </p:grpSpPr>
        <p:sp>
          <p:nvSpPr>
            <p:cNvPr id="1664" name="Google Shape;1664;p8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81"/>
          <p:cNvGrpSpPr/>
          <p:nvPr/>
        </p:nvGrpSpPr>
        <p:grpSpPr>
          <a:xfrm>
            <a:off x="7481905" y="2980885"/>
            <a:ext cx="101077" cy="107645"/>
            <a:chOff x="4811425" y="2065025"/>
            <a:chExt cx="41500" cy="44200"/>
          </a:xfrm>
        </p:grpSpPr>
        <p:sp>
          <p:nvSpPr>
            <p:cNvPr id="1667" name="Google Shape;1667;p8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81"/>
          <p:cNvGrpSpPr/>
          <p:nvPr/>
        </p:nvGrpSpPr>
        <p:grpSpPr>
          <a:xfrm>
            <a:off x="7774342" y="2981098"/>
            <a:ext cx="120867" cy="107218"/>
            <a:chOff x="4929875" y="2065025"/>
            <a:chExt cx="49625" cy="44025"/>
          </a:xfrm>
        </p:grpSpPr>
        <p:sp>
          <p:nvSpPr>
            <p:cNvPr id="1670" name="Google Shape;1670;p8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81"/>
          <p:cNvGrpSpPr/>
          <p:nvPr/>
        </p:nvGrpSpPr>
        <p:grpSpPr>
          <a:xfrm>
            <a:off x="8103011" y="2984112"/>
            <a:ext cx="70206" cy="101191"/>
            <a:chOff x="5083925" y="2066350"/>
            <a:chExt cx="28825" cy="41550"/>
          </a:xfrm>
        </p:grpSpPr>
        <p:sp>
          <p:nvSpPr>
            <p:cNvPr id="1673" name="Google Shape;1673;p8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81"/>
          <p:cNvGrpSpPr/>
          <p:nvPr/>
        </p:nvGrpSpPr>
        <p:grpSpPr>
          <a:xfrm>
            <a:off x="7134565" y="2999759"/>
            <a:ext cx="181026" cy="69896"/>
            <a:chOff x="4659775" y="2072775"/>
            <a:chExt cx="74325" cy="28700"/>
          </a:xfrm>
        </p:grpSpPr>
        <p:sp>
          <p:nvSpPr>
            <p:cNvPr id="1676" name="Google Shape;1676;p8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81"/>
          <p:cNvGrpSpPr/>
          <p:nvPr/>
        </p:nvGrpSpPr>
        <p:grpSpPr>
          <a:xfrm>
            <a:off x="8054421" y="2790324"/>
            <a:ext cx="167387" cy="89197"/>
            <a:chOff x="4662475" y="1976500"/>
            <a:chExt cx="68725" cy="36625"/>
          </a:xfrm>
        </p:grpSpPr>
        <p:sp>
          <p:nvSpPr>
            <p:cNvPr id="1680" name="Google Shape;1680;p8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81"/>
          <p:cNvGrpSpPr/>
          <p:nvPr/>
        </p:nvGrpSpPr>
        <p:grpSpPr>
          <a:xfrm>
            <a:off x="7751326" y="2793764"/>
            <a:ext cx="166899" cy="82317"/>
            <a:chOff x="4920150" y="1977875"/>
            <a:chExt cx="68525" cy="33800"/>
          </a:xfrm>
        </p:grpSpPr>
        <p:sp>
          <p:nvSpPr>
            <p:cNvPr id="1684" name="Google Shape;1684;p8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81"/>
          <p:cNvGrpSpPr/>
          <p:nvPr/>
        </p:nvGrpSpPr>
        <p:grpSpPr>
          <a:xfrm>
            <a:off x="7162483" y="3197682"/>
            <a:ext cx="125190" cy="127859"/>
            <a:chOff x="4676550" y="2160575"/>
            <a:chExt cx="51400" cy="52500"/>
          </a:xfrm>
        </p:grpSpPr>
        <p:sp>
          <p:nvSpPr>
            <p:cNvPr id="1688" name="Google Shape;1688;p8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81"/>
          <p:cNvGrpSpPr/>
          <p:nvPr/>
        </p:nvGrpSpPr>
        <p:grpSpPr>
          <a:xfrm>
            <a:off x="7459741" y="3204714"/>
            <a:ext cx="145405" cy="113794"/>
            <a:chOff x="4768325" y="2163475"/>
            <a:chExt cx="59700" cy="46725"/>
          </a:xfrm>
        </p:grpSpPr>
        <p:sp>
          <p:nvSpPr>
            <p:cNvPr id="1692" name="Google Shape;1692;p8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4" name="Google Shape;1694;p8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81"/>
          <p:cNvGrpSpPr/>
          <p:nvPr/>
        </p:nvGrpSpPr>
        <p:grpSpPr>
          <a:xfrm>
            <a:off x="7476059" y="3459808"/>
            <a:ext cx="112768" cy="106853"/>
            <a:chOff x="4768575" y="2253950"/>
            <a:chExt cx="46300" cy="43875"/>
          </a:xfrm>
        </p:grpSpPr>
        <p:sp>
          <p:nvSpPr>
            <p:cNvPr id="1701" name="Google Shape;1701;p8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81"/>
          <p:cNvGrpSpPr/>
          <p:nvPr/>
        </p:nvGrpSpPr>
        <p:grpSpPr>
          <a:xfrm>
            <a:off x="7775682" y="3948834"/>
            <a:ext cx="118187" cy="146246"/>
            <a:chOff x="4960900" y="2433225"/>
            <a:chExt cx="48525" cy="60050"/>
          </a:xfrm>
        </p:grpSpPr>
        <p:sp>
          <p:nvSpPr>
            <p:cNvPr id="1704" name="Google Shape;1704;p8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81"/>
          <p:cNvGrpSpPr/>
          <p:nvPr/>
        </p:nvGrpSpPr>
        <p:grpSpPr>
          <a:xfrm>
            <a:off x="7464247" y="4212895"/>
            <a:ext cx="136394" cy="143810"/>
            <a:chOff x="4854075" y="2527625"/>
            <a:chExt cx="56000" cy="59050"/>
          </a:xfrm>
        </p:grpSpPr>
        <p:sp>
          <p:nvSpPr>
            <p:cNvPr id="1707" name="Google Shape;1707;p8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9" name="Google Shape;1709;p8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2" name="Google Shape;1712;p81"/>
          <p:cNvGrpSpPr/>
          <p:nvPr/>
        </p:nvGrpSpPr>
        <p:grpSpPr>
          <a:xfrm>
            <a:off x="8088458" y="3676639"/>
            <a:ext cx="99312" cy="160797"/>
            <a:chOff x="5059700" y="2334775"/>
            <a:chExt cx="40775" cy="66025"/>
          </a:xfrm>
        </p:grpSpPr>
        <p:sp>
          <p:nvSpPr>
            <p:cNvPr id="1713" name="Google Shape;1713;p8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81"/>
          <p:cNvGrpSpPr/>
          <p:nvPr/>
        </p:nvGrpSpPr>
        <p:grpSpPr>
          <a:xfrm>
            <a:off x="8045622" y="3941771"/>
            <a:ext cx="184984" cy="160371"/>
            <a:chOff x="5037700" y="2430325"/>
            <a:chExt cx="75950" cy="65850"/>
          </a:xfrm>
        </p:grpSpPr>
        <p:sp>
          <p:nvSpPr>
            <p:cNvPr id="1723" name="Google Shape;1723;p8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81"/>
          <p:cNvGrpSpPr/>
          <p:nvPr/>
        </p:nvGrpSpPr>
        <p:grpSpPr>
          <a:xfrm>
            <a:off x="7465128" y="3708223"/>
            <a:ext cx="173014" cy="97629"/>
            <a:chOff x="4756975" y="2341800"/>
            <a:chExt cx="91975" cy="51925"/>
          </a:xfrm>
        </p:grpSpPr>
        <p:sp>
          <p:nvSpPr>
            <p:cNvPr id="1726" name="Google Shape;1726;p8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81"/>
          <p:cNvGrpSpPr/>
          <p:nvPr/>
        </p:nvGrpSpPr>
        <p:grpSpPr>
          <a:xfrm>
            <a:off x="7732065" y="4196920"/>
            <a:ext cx="212497" cy="175761"/>
            <a:chOff x="4943575" y="2516350"/>
            <a:chExt cx="98675" cy="81700"/>
          </a:xfrm>
        </p:grpSpPr>
        <p:sp>
          <p:nvSpPr>
            <p:cNvPr id="1747" name="Google Shape;1747;p8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81"/>
          <p:cNvGrpSpPr/>
          <p:nvPr/>
        </p:nvGrpSpPr>
        <p:grpSpPr>
          <a:xfrm>
            <a:off x="1990126" y="3423163"/>
            <a:ext cx="965351" cy="134611"/>
            <a:chOff x="4411970" y="2962952"/>
            <a:chExt cx="706544" cy="104212"/>
          </a:xfrm>
        </p:grpSpPr>
        <p:sp>
          <p:nvSpPr>
            <p:cNvPr id="1826" name="Google Shape;1826;p8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81"/>
          <p:cNvGrpSpPr/>
          <p:nvPr/>
        </p:nvGrpSpPr>
        <p:grpSpPr>
          <a:xfrm>
            <a:off x="1990126" y="3012077"/>
            <a:ext cx="960158" cy="289172"/>
            <a:chOff x="4411970" y="2726085"/>
            <a:chExt cx="643107" cy="193659"/>
          </a:xfrm>
        </p:grpSpPr>
        <p:sp>
          <p:nvSpPr>
            <p:cNvPr id="1831" name="Google Shape;1831;p8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81"/>
          <p:cNvGrpSpPr/>
          <p:nvPr/>
        </p:nvGrpSpPr>
        <p:grpSpPr>
          <a:xfrm>
            <a:off x="993018" y="3278187"/>
            <a:ext cx="833173" cy="259209"/>
            <a:chOff x="4411970" y="4340222"/>
            <a:chExt cx="779467" cy="242683"/>
          </a:xfrm>
        </p:grpSpPr>
        <p:sp>
          <p:nvSpPr>
            <p:cNvPr id="1835" name="Google Shape;1835;p8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81"/>
          <p:cNvGrpSpPr/>
          <p:nvPr/>
        </p:nvGrpSpPr>
        <p:grpSpPr>
          <a:xfrm>
            <a:off x="1990126" y="2673933"/>
            <a:ext cx="965160" cy="216230"/>
            <a:chOff x="4411970" y="2468674"/>
            <a:chExt cx="747317" cy="167425"/>
          </a:xfrm>
        </p:grpSpPr>
        <p:sp>
          <p:nvSpPr>
            <p:cNvPr id="1839" name="Google Shape;1839;p8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81"/>
          <p:cNvGrpSpPr/>
          <p:nvPr/>
        </p:nvGrpSpPr>
        <p:grpSpPr>
          <a:xfrm>
            <a:off x="988873" y="2578650"/>
            <a:ext cx="810451" cy="319148"/>
            <a:chOff x="4411970" y="3686602"/>
            <a:chExt cx="797845" cy="314215"/>
          </a:xfrm>
        </p:grpSpPr>
        <p:sp>
          <p:nvSpPr>
            <p:cNvPr id="1842" name="Google Shape;1842;p8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7" name="Google Shape;1847;p8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8" name="Google Shape;1848;p81"/>
          <p:cNvGrpSpPr/>
          <p:nvPr/>
        </p:nvGrpSpPr>
        <p:grpSpPr>
          <a:xfrm>
            <a:off x="988970" y="2333174"/>
            <a:ext cx="1970333" cy="208784"/>
            <a:chOff x="6336019" y="3733725"/>
            <a:chExt cx="2566206" cy="351310"/>
          </a:xfrm>
        </p:grpSpPr>
        <p:sp>
          <p:nvSpPr>
            <p:cNvPr id="1849" name="Google Shape;1849;p8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81"/>
          <p:cNvGrpSpPr/>
          <p:nvPr/>
        </p:nvGrpSpPr>
        <p:grpSpPr>
          <a:xfrm>
            <a:off x="1990126" y="3940729"/>
            <a:ext cx="946551" cy="153200"/>
            <a:chOff x="4404545" y="3301592"/>
            <a:chExt cx="782403" cy="129272"/>
          </a:xfrm>
        </p:grpSpPr>
        <p:sp>
          <p:nvSpPr>
            <p:cNvPr id="1854" name="Google Shape;1854;p8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81"/>
          <p:cNvGrpSpPr/>
          <p:nvPr/>
        </p:nvGrpSpPr>
        <p:grpSpPr>
          <a:xfrm>
            <a:off x="1990126" y="3679688"/>
            <a:ext cx="962257" cy="139127"/>
            <a:chOff x="4411970" y="3131459"/>
            <a:chExt cx="710520" cy="117397"/>
          </a:xfrm>
        </p:grpSpPr>
        <p:sp>
          <p:nvSpPr>
            <p:cNvPr id="1857" name="Google Shape;1857;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859" name="Google Shape;1859;p8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0" name="Google Shape;1860;p81"/>
          <p:cNvGrpSpPr/>
          <p:nvPr/>
        </p:nvGrpSpPr>
        <p:grpSpPr>
          <a:xfrm>
            <a:off x="990271" y="3614482"/>
            <a:ext cx="823838" cy="458988"/>
            <a:chOff x="4411970" y="1801825"/>
            <a:chExt cx="734586" cy="409262"/>
          </a:xfrm>
        </p:grpSpPr>
        <p:sp>
          <p:nvSpPr>
            <p:cNvPr id="1861" name="Google Shape;1861;p8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81"/>
          <p:cNvGrpSpPr/>
          <p:nvPr/>
        </p:nvGrpSpPr>
        <p:grpSpPr>
          <a:xfrm>
            <a:off x="990271" y="4162908"/>
            <a:ext cx="856348" cy="212039"/>
            <a:chOff x="4411970" y="2233974"/>
            <a:chExt cx="763574" cy="189068"/>
          </a:xfrm>
        </p:grpSpPr>
        <p:sp>
          <p:nvSpPr>
            <p:cNvPr id="1864" name="Google Shape;1864;p8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81"/>
          <p:cNvGrpSpPr/>
          <p:nvPr/>
        </p:nvGrpSpPr>
        <p:grpSpPr>
          <a:xfrm>
            <a:off x="3100467" y="2338244"/>
            <a:ext cx="511602" cy="511602"/>
            <a:chOff x="5681300" y="2527788"/>
            <a:chExt cx="805800" cy="805800"/>
          </a:xfrm>
        </p:grpSpPr>
        <p:sp>
          <p:nvSpPr>
            <p:cNvPr id="1867" name="Google Shape;1867;p8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81"/>
          <p:cNvGrpSpPr/>
          <p:nvPr/>
        </p:nvGrpSpPr>
        <p:grpSpPr>
          <a:xfrm>
            <a:off x="3097662" y="3104827"/>
            <a:ext cx="513021" cy="512935"/>
            <a:chOff x="4049800" y="640400"/>
            <a:chExt cx="858900" cy="858900"/>
          </a:xfrm>
        </p:grpSpPr>
        <p:sp>
          <p:nvSpPr>
            <p:cNvPr id="1870" name="Google Shape;1870;p8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81"/>
          <p:cNvGrpSpPr/>
          <p:nvPr/>
        </p:nvGrpSpPr>
        <p:grpSpPr>
          <a:xfrm>
            <a:off x="3014861" y="3756719"/>
            <a:ext cx="686489" cy="686585"/>
            <a:chOff x="5080188" y="927900"/>
            <a:chExt cx="961200" cy="961200"/>
          </a:xfrm>
        </p:grpSpPr>
        <p:sp>
          <p:nvSpPr>
            <p:cNvPr id="1873" name="Google Shape;1873;p8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81"/>
          <p:cNvGrpSpPr/>
          <p:nvPr/>
        </p:nvGrpSpPr>
        <p:grpSpPr>
          <a:xfrm>
            <a:off x="3798012" y="3849448"/>
            <a:ext cx="510373" cy="510937"/>
            <a:chOff x="7508249" y="1522825"/>
            <a:chExt cx="1326332" cy="1322987"/>
          </a:xfrm>
        </p:grpSpPr>
        <p:sp>
          <p:nvSpPr>
            <p:cNvPr id="1882" name="Google Shape;1882;p8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81"/>
          <p:cNvGrpSpPr/>
          <p:nvPr/>
        </p:nvGrpSpPr>
        <p:grpSpPr>
          <a:xfrm>
            <a:off x="4489605" y="3850853"/>
            <a:ext cx="492652" cy="503348"/>
            <a:chOff x="6039282" y="1042577"/>
            <a:chExt cx="734315" cy="731929"/>
          </a:xfrm>
        </p:grpSpPr>
        <p:sp>
          <p:nvSpPr>
            <p:cNvPr id="1893" name="Google Shape;1893;p8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81"/>
          <p:cNvGrpSpPr/>
          <p:nvPr/>
        </p:nvGrpSpPr>
        <p:grpSpPr>
          <a:xfrm>
            <a:off x="5130019" y="2346894"/>
            <a:ext cx="483304" cy="504902"/>
            <a:chOff x="1825800" y="1651625"/>
            <a:chExt cx="568125" cy="591775"/>
          </a:xfrm>
        </p:grpSpPr>
        <p:sp>
          <p:nvSpPr>
            <p:cNvPr id="1915" name="Google Shape;1915;p8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8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1"/>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926" name="Google Shape;1926;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grpSp>
        <p:nvGrpSpPr>
          <p:cNvPr id="1931" name="Google Shape;1931;p82"/>
          <p:cNvGrpSpPr/>
          <p:nvPr/>
        </p:nvGrpSpPr>
        <p:grpSpPr>
          <a:xfrm>
            <a:off x="722058" y="957091"/>
            <a:ext cx="2492868" cy="1379876"/>
            <a:chOff x="2654821" y="2311071"/>
            <a:chExt cx="2279715" cy="1262120"/>
          </a:xfrm>
        </p:grpSpPr>
        <p:grpSp>
          <p:nvGrpSpPr>
            <p:cNvPr id="1932" name="Google Shape;1932;p82"/>
            <p:cNvGrpSpPr/>
            <p:nvPr/>
          </p:nvGrpSpPr>
          <p:grpSpPr>
            <a:xfrm>
              <a:off x="4034269" y="2840745"/>
              <a:ext cx="40212" cy="36437"/>
              <a:chOff x="4293400" y="2574725"/>
              <a:chExt cx="84425" cy="80100"/>
            </a:xfrm>
          </p:grpSpPr>
          <p:sp>
            <p:nvSpPr>
              <p:cNvPr id="1933" name="Google Shape;1933;p8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34" name="Google Shape;1934;p8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82"/>
            <p:cNvGrpSpPr/>
            <p:nvPr/>
          </p:nvGrpSpPr>
          <p:grpSpPr>
            <a:xfrm>
              <a:off x="3894606" y="2334874"/>
              <a:ext cx="913198" cy="518984"/>
              <a:chOff x="4000175" y="1462675"/>
              <a:chExt cx="1917275" cy="1140875"/>
            </a:xfrm>
          </p:grpSpPr>
          <p:sp>
            <p:nvSpPr>
              <p:cNvPr id="1936" name="Google Shape;1936;p8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37" name="Google Shape;1937;p82"/>
              <p:cNvGrpSpPr/>
              <p:nvPr/>
            </p:nvGrpSpPr>
            <p:grpSpPr>
              <a:xfrm>
                <a:off x="4000175" y="1462675"/>
                <a:ext cx="1917275" cy="1140875"/>
                <a:chOff x="4000175" y="1462675"/>
                <a:chExt cx="1917275" cy="1140875"/>
              </a:xfrm>
            </p:grpSpPr>
            <p:sp>
              <p:nvSpPr>
                <p:cNvPr id="1938" name="Google Shape;1938;p8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39" name="Google Shape;1939;p8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3" name="Google Shape;1943;p8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4" name="Google Shape;1944;p82"/>
            <p:cNvGrpSpPr/>
            <p:nvPr/>
          </p:nvGrpSpPr>
          <p:grpSpPr>
            <a:xfrm>
              <a:off x="3875768" y="2846704"/>
              <a:ext cx="44796" cy="47366"/>
              <a:chOff x="3960625" y="2587825"/>
              <a:chExt cx="94050" cy="104125"/>
            </a:xfrm>
          </p:grpSpPr>
          <p:sp>
            <p:nvSpPr>
              <p:cNvPr id="1945" name="Google Shape;1945;p8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46" name="Google Shape;1946;p8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7" name="Google Shape;1947;p82"/>
            <p:cNvGrpSpPr/>
            <p:nvPr/>
          </p:nvGrpSpPr>
          <p:grpSpPr>
            <a:xfrm>
              <a:off x="3782759" y="2807162"/>
              <a:ext cx="82686" cy="85487"/>
              <a:chOff x="3765350" y="2500900"/>
              <a:chExt cx="173600" cy="187925"/>
            </a:xfrm>
          </p:grpSpPr>
          <p:sp>
            <p:nvSpPr>
              <p:cNvPr id="1948" name="Google Shape;1948;p8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49" name="Google Shape;1949;p8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4" name="Google Shape;1954;p82"/>
            <p:cNvGrpSpPr/>
            <p:nvPr/>
          </p:nvGrpSpPr>
          <p:grpSpPr>
            <a:xfrm>
              <a:off x="3775674" y="2798496"/>
              <a:ext cx="40545" cy="23564"/>
              <a:chOff x="3750475" y="2481850"/>
              <a:chExt cx="85125" cy="51800"/>
            </a:xfrm>
          </p:grpSpPr>
          <p:sp>
            <p:nvSpPr>
              <p:cNvPr id="1955" name="Google Shape;1955;p8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57" name="Google Shape;1957;p82"/>
            <p:cNvGrpSpPr/>
            <p:nvPr/>
          </p:nvGrpSpPr>
          <p:grpSpPr>
            <a:xfrm>
              <a:off x="3716946" y="2776024"/>
              <a:ext cx="81971" cy="76912"/>
              <a:chOff x="3627175" y="2432450"/>
              <a:chExt cx="172100" cy="169075"/>
            </a:xfrm>
          </p:grpSpPr>
          <p:sp>
            <p:nvSpPr>
              <p:cNvPr id="1958" name="Google Shape;1958;p8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60" name="Google Shape;1960;p8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61" name="Google Shape;1961;p82"/>
            <p:cNvGrpSpPr/>
            <p:nvPr/>
          </p:nvGrpSpPr>
          <p:grpSpPr>
            <a:xfrm>
              <a:off x="3685682" y="2845624"/>
              <a:ext cx="29311" cy="45055"/>
              <a:chOff x="3561536" y="2585450"/>
              <a:chExt cx="61539" cy="99045"/>
            </a:xfrm>
          </p:grpSpPr>
          <p:sp>
            <p:nvSpPr>
              <p:cNvPr id="1962" name="Google Shape;1962;p8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64" name="Google Shape;1964;p82"/>
            <p:cNvGrpSpPr/>
            <p:nvPr/>
          </p:nvGrpSpPr>
          <p:grpSpPr>
            <a:xfrm>
              <a:off x="3849905" y="2572252"/>
              <a:ext cx="74339" cy="119559"/>
              <a:chOff x="3906325" y="1984500"/>
              <a:chExt cx="156075" cy="262825"/>
            </a:xfrm>
          </p:grpSpPr>
          <p:sp>
            <p:nvSpPr>
              <p:cNvPr id="1965" name="Google Shape;1965;p8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66" name="Google Shape;1966;p8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82"/>
            <p:cNvGrpSpPr/>
            <p:nvPr/>
          </p:nvGrpSpPr>
          <p:grpSpPr>
            <a:xfrm>
              <a:off x="2654821" y="2414345"/>
              <a:ext cx="667570" cy="558731"/>
              <a:chOff x="1397225" y="1637375"/>
              <a:chExt cx="1401575" cy="1228250"/>
            </a:xfrm>
          </p:grpSpPr>
          <p:sp>
            <p:nvSpPr>
              <p:cNvPr id="1968" name="Google Shape;1968;p8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69" name="Google Shape;1969;p82"/>
              <p:cNvGrpSpPr/>
              <p:nvPr/>
            </p:nvGrpSpPr>
            <p:grpSpPr>
              <a:xfrm>
                <a:off x="1397225" y="1637375"/>
                <a:ext cx="1398775" cy="1228250"/>
                <a:chOff x="1397225" y="1637375"/>
                <a:chExt cx="1398775" cy="1228250"/>
              </a:xfrm>
            </p:grpSpPr>
            <p:sp>
              <p:nvSpPr>
                <p:cNvPr id="1970" name="Google Shape;1970;p8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2" name="Google Shape;1972;p82"/>
            <p:cNvGrpSpPr/>
            <p:nvPr/>
          </p:nvGrpSpPr>
          <p:grpSpPr>
            <a:xfrm>
              <a:off x="3230417" y="3103734"/>
              <a:ext cx="282982" cy="280332"/>
              <a:chOff x="2605700" y="3152850"/>
              <a:chExt cx="594125" cy="616250"/>
            </a:xfrm>
          </p:grpSpPr>
          <p:sp>
            <p:nvSpPr>
              <p:cNvPr id="1973" name="Google Shape;1973;p8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74" name="Google Shape;1974;p8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75" name="Google Shape;1975;p82"/>
            <p:cNvGrpSpPr/>
            <p:nvPr/>
          </p:nvGrpSpPr>
          <p:grpSpPr>
            <a:xfrm>
              <a:off x="3265985" y="3226989"/>
              <a:ext cx="87151" cy="346202"/>
              <a:chOff x="2680375" y="3423800"/>
              <a:chExt cx="182975" cy="761050"/>
            </a:xfrm>
          </p:grpSpPr>
          <p:sp>
            <p:nvSpPr>
              <p:cNvPr id="1976" name="Google Shape;1976;p8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77" name="Google Shape;1977;p8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82"/>
            <p:cNvGrpSpPr/>
            <p:nvPr/>
          </p:nvGrpSpPr>
          <p:grpSpPr>
            <a:xfrm>
              <a:off x="3855466" y="3289811"/>
              <a:ext cx="112514" cy="94210"/>
              <a:chOff x="3918000" y="3561900"/>
              <a:chExt cx="236225" cy="207100"/>
            </a:xfrm>
          </p:grpSpPr>
          <p:sp>
            <p:nvSpPr>
              <p:cNvPr id="1979" name="Google Shape;1979;p8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80" name="Google Shape;1980;p8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8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84" name="Google Shape;1984;p82"/>
            <p:cNvGrpSpPr/>
            <p:nvPr/>
          </p:nvGrpSpPr>
          <p:grpSpPr>
            <a:xfrm>
              <a:off x="2905224" y="2311071"/>
              <a:ext cx="596721" cy="528992"/>
              <a:chOff x="1922950" y="1410350"/>
              <a:chExt cx="1252825" cy="1162875"/>
            </a:xfrm>
          </p:grpSpPr>
          <p:sp>
            <p:nvSpPr>
              <p:cNvPr id="1985" name="Google Shape;1985;p8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001" name="Google Shape;2001;p8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21" name="Google Shape;2021;p8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22" name="Google Shape;2022;p8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3" name="Google Shape;2023;p82"/>
            <p:cNvGrpSpPr/>
            <p:nvPr/>
          </p:nvGrpSpPr>
          <p:grpSpPr>
            <a:xfrm>
              <a:off x="3280929" y="3294542"/>
              <a:ext cx="109894" cy="272224"/>
              <a:chOff x="2711750" y="3572300"/>
              <a:chExt cx="230725" cy="598425"/>
            </a:xfrm>
          </p:grpSpPr>
          <p:sp>
            <p:nvSpPr>
              <p:cNvPr id="2024" name="Google Shape;2024;p8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6" name="Google Shape;2026;p8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7" name="Google Shape;2027;p82"/>
            <p:cNvGrpSpPr/>
            <p:nvPr/>
          </p:nvGrpSpPr>
          <p:grpSpPr>
            <a:xfrm>
              <a:off x="3790439" y="2408636"/>
              <a:ext cx="73017" cy="75684"/>
              <a:chOff x="3781475" y="1624825"/>
              <a:chExt cx="153300" cy="166375"/>
            </a:xfrm>
          </p:grpSpPr>
          <p:sp>
            <p:nvSpPr>
              <p:cNvPr id="2028" name="Google Shape;2028;p8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2" name="Google Shape;2032;p8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9" name="Google Shape;2039;p82"/>
            <p:cNvGrpSpPr/>
            <p:nvPr/>
          </p:nvGrpSpPr>
          <p:grpSpPr>
            <a:xfrm>
              <a:off x="4403342" y="3107749"/>
              <a:ext cx="316680" cy="101374"/>
              <a:chOff x="5068275" y="3161675"/>
              <a:chExt cx="664875" cy="222850"/>
            </a:xfrm>
          </p:grpSpPr>
          <p:sp>
            <p:nvSpPr>
              <p:cNvPr id="2040" name="Google Shape;2040;p8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4" name="Google Shape;2044;p8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3" name="Google Shape;2073;p82"/>
            <p:cNvGrpSpPr/>
            <p:nvPr/>
          </p:nvGrpSpPr>
          <p:grpSpPr>
            <a:xfrm>
              <a:off x="3697513" y="2707266"/>
              <a:ext cx="59549" cy="79733"/>
              <a:chOff x="3586375" y="2281300"/>
              <a:chExt cx="125025" cy="175275"/>
            </a:xfrm>
          </p:grpSpPr>
          <p:sp>
            <p:nvSpPr>
              <p:cNvPr id="2074" name="Google Shape;2074;p8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6" name="Google Shape;2076;p8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7" name="Google Shape;2077;p82"/>
            <p:cNvGrpSpPr/>
            <p:nvPr/>
          </p:nvGrpSpPr>
          <p:grpSpPr>
            <a:xfrm>
              <a:off x="4513224" y="3221724"/>
              <a:ext cx="274563" cy="280321"/>
              <a:chOff x="5298975" y="3412225"/>
              <a:chExt cx="576450" cy="616225"/>
            </a:xfrm>
          </p:grpSpPr>
          <p:sp>
            <p:nvSpPr>
              <p:cNvPr id="2078" name="Google Shape;2078;p8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79" name="Google Shape;2079;p8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82"/>
            <p:cNvGrpSpPr/>
            <p:nvPr/>
          </p:nvGrpSpPr>
          <p:grpSpPr>
            <a:xfrm>
              <a:off x="4824403" y="3421846"/>
              <a:ext cx="110132" cy="130647"/>
              <a:chOff x="5952300" y="3852150"/>
              <a:chExt cx="231225" cy="287200"/>
            </a:xfrm>
          </p:grpSpPr>
          <p:sp>
            <p:nvSpPr>
              <p:cNvPr id="2081" name="Google Shape;2081;p8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3" name="Google Shape;2083;p8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1" name="Google Shape;2091;p82"/>
            <p:cNvGrpSpPr/>
            <p:nvPr/>
          </p:nvGrpSpPr>
          <p:grpSpPr>
            <a:xfrm>
              <a:off x="4295710" y="3079670"/>
              <a:ext cx="14968" cy="27135"/>
              <a:chOff x="4842300" y="3099950"/>
              <a:chExt cx="31425" cy="59650"/>
            </a:xfrm>
          </p:grpSpPr>
          <p:sp>
            <p:nvSpPr>
              <p:cNvPr id="2092" name="Google Shape;2092;p8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6" name="Google Shape;2096;p8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4" name="Google Shape;2104;p82"/>
            <p:cNvGrpSpPr/>
            <p:nvPr/>
          </p:nvGrpSpPr>
          <p:grpSpPr>
            <a:xfrm>
              <a:off x="3831056" y="2816010"/>
              <a:ext cx="37378" cy="27612"/>
              <a:chOff x="3866750" y="2520350"/>
              <a:chExt cx="78475" cy="60700"/>
            </a:xfrm>
          </p:grpSpPr>
          <p:sp>
            <p:nvSpPr>
              <p:cNvPr id="2105" name="Google Shape;2105;p8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9" name="Google Shape;2109;p8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26" name="Google Shape;2126;p8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38" name="Google Shape;2138;p8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1" name="Google Shape;2151;p82"/>
            <p:cNvGrpSpPr/>
            <p:nvPr/>
          </p:nvGrpSpPr>
          <p:grpSpPr>
            <a:xfrm>
              <a:off x="3632736" y="3051591"/>
              <a:ext cx="63288" cy="45217"/>
              <a:chOff x="3450375" y="3038225"/>
              <a:chExt cx="132875" cy="99400"/>
            </a:xfrm>
          </p:grpSpPr>
          <p:sp>
            <p:nvSpPr>
              <p:cNvPr id="2152" name="Google Shape;2152;p8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4" name="Google Shape;2154;p8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63" name="Google Shape;2163;p8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73" name="Google Shape;2173;p8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79" name="Google Shape;2179;p8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9" name="Google Shape;2189;p82"/>
          <p:cNvGrpSpPr/>
          <p:nvPr/>
        </p:nvGrpSpPr>
        <p:grpSpPr>
          <a:xfrm>
            <a:off x="719115" y="2852867"/>
            <a:ext cx="2622876" cy="1333540"/>
            <a:chOff x="238125" y="1038125"/>
            <a:chExt cx="7146800" cy="3633625"/>
          </a:xfrm>
        </p:grpSpPr>
        <p:sp>
          <p:nvSpPr>
            <p:cNvPr id="2190" name="Google Shape;2190;p8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82"/>
          <p:cNvGrpSpPr/>
          <p:nvPr/>
        </p:nvGrpSpPr>
        <p:grpSpPr>
          <a:xfrm>
            <a:off x="5834043" y="994977"/>
            <a:ext cx="2590840" cy="1380235"/>
            <a:chOff x="233350" y="949250"/>
            <a:chExt cx="7137300" cy="3802300"/>
          </a:xfrm>
        </p:grpSpPr>
        <p:sp>
          <p:nvSpPr>
            <p:cNvPr id="3763" name="Google Shape;3763;p8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82"/>
          <p:cNvGrpSpPr/>
          <p:nvPr/>
        </p:nvGrpSpPr>
        <p:grpSpPr>
          <a:xfrm>
            <a:off x="7648472" y="3039750"/>
            <a:ext cx="104231" cy="320340"/>
            <a:chOff x="7564426" y="3224343"/>
            <a:chExt cx="119985" cy="368801"/>
          </a:xfrm>
        </p:grpSpPr>
        <p:sp>
          <p:nvSpPr>
            <p:cNvPr id="3815" name="Google Shape;3815;p8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82"/>
          <p:cNvGrpSpPr/>
          <p:nvPr/>
        </p:nvGrpSpPr>
        <p:grpSpPr>
          <a:xfrm>
            <a:off x="7347961" y="3033852"/>
            <a:ext cx="189489" cy="332132"/>
            <a:chOff x="8370831" y="3202002"/>
            <a:chExt cx="218129" cy="382376"/>
          </a:xfrm>
        </p:grpSpPr>
        <p:sp>
          <p:nvSpPr>
            <p:cNvPr id="3818" name="Google Shape;3818;p8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82"/>
          <p:cNvGrpSpPr/>
          <p:nvPr/>
        </p:nvGrpSpPr>
        <p:grpSpPr>
          <a:xfrm>
            <a:off x="8071350" y="3444984"/>
            <a:ext cx="309429" cy="267000"/>
            <a:chOff x="6742064" y="3750480"/>
            <a:chExt cx="399315" cy="344560"/>
          </a:xfrm>
        </p:grpSpPr>
        <p:sp>
          <p:nvSpPr>
            <p:cNvPr id="3821" name="Google Shape;3821;p8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82"/>
          <p:cNvGrpSpPr/>
          <p:nvPr/>
        </p:nvGrpSpPr>
        <p:grpSpPr>
          <a:xfrm>
            <a:off x="7610369" y="3796031"/>
            <a:ext cx="180437" cy="281608"/>
            <a:chOff x="7248525" y="3739696"/>
            <a:chExt cx="230531" cy="359790"/>
          </a:xfrm>
        </p:grpSpPr>
        <p:sp>
          <p:nvSpPr>
            <p:cNvPr id="3824" name="Google Shape;3824;p8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82"/>
          <p:cNvGrpSpPr/>
          <p:nvPr/>
        </p:nvGrpSpPr>
        <p:grpSpPr>
          <a:xfrm>
            <a:off x="7856288" y="3439255"/>
            <a:ext cx="162896" cy="278710"/>
            <a:chOff x="7601242" y="3729267"/>
            <a:chExt cx="222566" cy="380803"/>
          </a:xfrm>
        </p:grpSpPr>
        <p:sp>
          <p:nvSpPr>
            <p:cNvPr id="3827" name="Google Shape;3827;p8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9" name="Google Shape;3829;p82"/>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82"/>
          <p:cNvGrpSpPr/>
          <p:nvPr/>
        </p:nvGrpSpPr>
        <p:grpSpPr>
          <a:xfrm>
            <a:off x="7345934" y="3440396"/>
            <a:ext cx="193543" cy="275990"/>
            <a:chOff x="8304647" y="3738687"/>
            <a:chExt cx="225076" cy="320956"/>
          </a:xfrm>
        </p:grpSpPr>
        <p:sp>
          <p:nvSpPr>
            <p:cNvPr id="3831" name="Google Shape;3831;p8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82"/>
          <p:cNvGrpSpPr/>
          <p:nvPr/>
        </p:nvGrpSpPr>
        <p:grpSpPr>
          <a:xfrm>
            <a:off x="7618426" y="3440396"/>
            <a:ext cx="178492" cy="275990"/>
            <a:chOff x="8615101" y="3738687"/>
            <a:chExt cx="207573" cy="320956"/>
          </a:xfrm>
        </p:grpSpPr>
        <p:sp>
          <p:nvSpPr>
            <p:cNvPr id="3835" name="Google Shape;3835;p8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8" name="Google Shape;3838;p82"/>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9" name="Google Shape;3839;p82"/>
          <p:cNvGrpSpPr/>
          <p:nvPr/>
        </p:nvGrpSpPr>
        <p:grpSpPr>
          <a:xfrm>
            <a:off x="6013131" y="3561884"/>
            <a:ext cx="557670" cy="511283"/>
            <a:chOff x="6015419" y="3716859"/>
            <a:chExt cx="557671" cy="511283"/>
          </a:xfrm>
        </p:grpSpPr>
        <p:sp>
          <p:nvSpPr>
            <p:cNvPr id="3840" name="Google Shape;3840;p8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1" name="Google Shape;3841;p82"/>
            <p:cNvGrpSpPr/>
            <p:nvPr/>
          </p:nvGrpSpPr>
          <p:grpSpPr>
            <a:xfrm>
              <a:off x="6036094" y="3716980"/>
              <a:ext cx="529860" cy="510468"/>
              <a:chOff x="6036094" y="3716980"/>
              <a:chExt cx="529860" cy="510468"/>
            </a:xfrm>
          </p:grpSpPr>
          <p:sp>
            <p:nvSpPr>
              <p:cNvPr id="3842" name="Google Shape;3842;p8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2" name="Google Shape;3852;p82"/>
          <p:cNvGrpSpPr/>
          <p:nvPr/>
        </p:nvGrpSpPr>
        <p:grpSpPr>
          <a:xfrm>
            <a:off x="6642016" y="2918653"/>
            <a:ext cx="576302" cy="511871"/>
            <a:chOff x="6644304" y="3073628"/>
            <a:chExt cx="576302" cy="511871"/>
          </a:xfrm>
        </p:grpSpPr>
        <p:sp>
          <p:nvSpPr>
            <p:cNvPr id="3853" name="Google Shape;3853;p8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4" name="Google Shape;3854;p82"/>
            <p:cNvGrpSpPr/>
            <p:nvPr/>
          </p:nvGrpSpPr>
          <p:grpSpPr>
            <a:xfrm>
              <a:off x="6712169" y="3085440"/>
              <a:ext cx="481622" cy="494913"/>
              <a:chOff x="6712169" y="3085440"/>
              <a:chExt cx="481622" cy="494913"/>
            </a:xfrm>
          </p:grpSpPr>
          <p:sp>
            <p:nvSpPr>
              <p:cNvPr id="3855" name="Google Shape;3855;p8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0" name="Google Shape;3860;p8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3" name="Google Shape;3863;p82"/>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4" name="Google Shape;3864;p82"/>
          <p:cNvGrpSpPr/>
          <p:nvPr/>
        </p:nvGrpSpPr>
        <p:grpSpPr>
          <a:xfrm>
            <a:off x="6649867" y="3561648"/>
            <a:ext cx="560631" cy="511352"/>
            <a:chOff x="6652154" y="3716623"/>
            <a:chExt cx="560631" cy="511352"/>
          </a:xfrm>
        </p:grpSpPr>
        <p:sp>
          <p:nvSpPr>
            <p:cNvPr id="3865" name="Google Shape;3865;p8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6" name="Google Shape;3866;p82"/>
            <p:cNvGrpSpPr/>
            <p:nvPr/>
          </p:nvGrpSpPr>
          <p:grpSpPr>
            <a:xfrm>
              <a:off x="6669657" y="3716715"/>
              <a:ext cx="466779" cy="464290"/>
              <a:chOff x="6669657" y="3716715"/>
              <a:chExt cx="466779" cy="464290"/>
            </a:xfrm>
          </p:grpSpPr>
          <p:sp>
            <p:nvSpPr>
              <p:cNvPr id="3867" name="Google Shape;3867;p8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0" name="Google Shape;3880;p82"/>
          <p:cNvGrpSpPr/>
          <p:nvPr/>
        </p:nvGrpSpPr>
        <p:grpSpPr>
          <a:xfrm>
            <a:off x="7843958" y="3843056"/>
            <a:ext cx="187557" cy="187557"/>
            <a:chOff x="8565775" y="671075"/>
            <a:chExt cx="441000" cy="441000"/>
          </a:xfrm>
        </p:grpSpPr>
        <p:sp>
          <p:nvSpPr>
            <p:cNvPr id="3881" name="Google Shape;3881;p8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3" name="Google Shape;3883;p82"/>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2"/>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5" name="Google Shape;3885;p82"/>
          <p:cNvGrpSpPr/>
          <p:nvPr/>
        </p:nvGrpSpPr>
        <p:grpSpPr>
          <a:xfrm>
            <a:off x="5997813" y="2921275"/>
            <a:ext cx="587871" cy="512373"/>
            <a:chOff x="6000100" y="3076250"/>
            <a:chExt cx="587871" cy="512373"/>
          </a:xfrm>
        </p:grpSpPr>
        <p:sp>
          <p:nvSpPr>
            <p:cNvPr id="3886" name="Google Shape;3886;p8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7" name="Google Shape;3887;p82"/>
            <p:cNvGrpSpPr/>
            <p:nvPr/>
          </p:nvGrpSpPr>
          <p:grpSpPr>
            <a:xfrm>
              <a:off x="6031360" y="3076713"/>
              <a:ext cx="539107" cy="480965"/>
              <a:chOff x="6031360" y="3076713"/>
              <a:chExt cx="539107" cy="480965"/>
            </a:xfrm>
          </p:grpSpPr>
          <p:sp>
            <p:nvSpPr>
              <p:cNvPr id="3888" name="Google Shape;3888;p8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5" name="Google Shape;3895;p82"/>
          <p:cNvGrpSpPr/>
          <p:nvPr/>
        </p:nvGrpSpPr>
        <p:grpSpPr>
          <a:xfrm>
            <a:off x="3416804" y="902588"/>
            <a:ext cx="2310381" cy="1488888"/>
            <a:chOff x="229225" y="549050"/>
            <a:chExt cx="7161750" cy="4615275"/>
          </a:xfrm>
        </p:grpSpPr>
        <p:sp>
          <p:nvSpPr>
            <p:cNvPr id="3896" name="Google Shape;3896;p8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82"/>
          <p:cNvGrpSpPr/>
          <p:nvPr/>
        </p:nvGrpSpPr>
        <p:grpSpPr>
          <a:xfrm>
            <a:off x="3514722" y="2832485"/>
            <a:ext cx="2310282" cy="1374222"/>
            <a:chOff x="238125" y="732525"/>
            <a:chExt cx="7130500" cy="4241425"/>
          </a:xfrm>
        </p:grpSpPr>
        <p:sp>
          <p:nvSpPr>
            <p:cNvPr id="4014" name="Google Shape;4014;p8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1" name="Shape 4131"/>
        <p:cNvGrpSpPr/>
        <p:nvPr/>
      </p:nvGrpSpPr>
      <p:grpSpPr>
        <a:xfrm>
          <a:off x="0" y="0"/>
          <a:ext cx="0" cy="0"/>
          <a:chOff x="0" y="0"/>
          <a:chExt cx="0" cy="0"/>
        </a:xfrm>
      </p:grpSpPr>
      <p:grpSp>
        <p:nvGrpSpPr>
          <p:cNvPr id="4132" name="Google Shape;4132;p83"/>
          <p:cNvGrpSpPr/>
          <p:nvPr/>
        </p:nvGrpSpPr>
        <p:grpSpPr>
          <a:xfrm>
            <a:off x="729274" y="969771"/>
            <a:ext cx="2507799" cy="206239"/>
            <a:chOff x="106648" y="895722"/>
            <a:chExt cx="4481413" cy="374300"/>
          </a:xfrm>
        </p:grpSpPr>
        <p:grpSp>
          <p:nvGrpSpPr>
            <p:cNvPr id="4133" name="Google Shape;4133;p83"/>
            <p:cNvGrpSpPr/>
            <p:nvPr/>
          </p:nvGrpSpPr>
          <p:grpSpPr>
            <a:xfrm>
              <a:off x="2233276" y="895722"/>
              <a:ext cx="1082667" cy="223591"/>
              <a:chOff x="4808316" y="2800065"/>
              <a:chExt cx="1999386" cy="412910"/>
            </a:xfrm>
          </p:grpSpPr>
          <p:sp>
            <p:nvSpPr>
              <p:cNvPr id="4134" name="Google Shape;4134;p8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5" name="Google Shape;4135;p83"/>
              <p:cNvGrpSpPr/>
              <p:nvPr/>
            </p:nvGrpSpPr>
            <p:grpSpPr>
              <a:xfrm>
                <a:off x="4808316" y="2800065"/>
                <a:ext cx="92400" cy="411825"/>
                <a:chOff x="845575" y="2563700"/>
                <a:chExt cx="92400" cy="411825"/>
              </a:xfrm>
            </p:grpSpPr>
            <p:cxnSp>
              <p:nvCxnSpPr>
                <p:cNvPr id="4136" name="Google Shape;4136;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37" name="Google Shape;4137;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8" name="Google Shape;4138;p83"/>
            <p:cNvGrpSpPr/>
            <p:nvPr/>
          </p:nvGrpSpPr>
          <p:grpSpPr>
            <a:xfrm>
              <a:off x="106648" y="895722"/>
              <a:ext cx="1088401" cy="223591"/>
              <a:chOff x="881025" y="2800065"/>
              <a:chExt cx="2009975" cy="412910"/>
            </a:xfrm>
          </p:grpSpPr>
          <p:sp>
            <p:nvSpPr>
              <p:cNvPr id="4139" name="Google Shape;4139;p8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0" name="Google Shape;4140;p83"/>
              <p:cNvGrpSpPr/>
              <p:nvPr/>
            </p:nvGrpSpPr>
            <p:grpSpPr>
              <a:xfrm>
                <a:off x="881025" y="2800065"/>
                <a:ext cx="92400" cy="411825"/>
                <a:chOff x="845575" y="2563700"/>
                <a:chExt cx="92400" cy="411825"/>
              </a:xfrm>
            </p:grpSpPr>
            <p:cxnSp>
              <p:nvCxnSpPr>
                <p:cNvPr id="4141" name="Google Shape;4141;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42" name="Google Shape;4142;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3" name="Google Shape;4143;p83"/>
            <p:cNvGrpSpPr/>
            <p:nvPr/>
          </p:nvGrpSpPr>
          <p:grpSpPr>
            <a:xfrm>
              <a:off x="1172346" y="1047018"/>
              <a:ext cx="1083151" cy="223003"/>
              <a:chOff x="2849073" y="3079467"/>
              <a:chExt cx="2000279" cy="411825"/>
            </a:xfrm>
          </p:grpSpPr>
          <p:sp>
            <p:nvSpPr>
              <p:cNvPr id="4144" name="Google Shape;4144;p8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5" name="Google Shape;4145;p83"/>
              <p:cNvGrpSpPr/>
              <p:nvPr/>
            </p:nvGrpSpPr>
            <p:grpSpPr>
              <a:xfrm rot="10800000">
                <a:off x="2849073" y="3079467"/>
                <a:ext cx="92400" cy="411825"/>
                <a:chOff x="2070100" y="2563700"/>
                <a:chExt cx="92400" cy="411825"/>
              </a:xfrm>
            </p:grpSpPr>
            <p:cxnSp>
              <p:nvCxnSpPr>
                <p:cNvPr id="4146" name="Google Shape;4146;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47" name="Google Shape;4147;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8" name="Google Shape;4148;p83"/>
            <p:cNvGrpSpPr/>
            <p:nvPr/>
          </p:nvGrpSpPr>
          <p:grpSpPr>
            <a:xfrm>
              <a:off x="3290132" y="1047018"/>
              <a:ext cx="1297929" cy="223003"/>
              <a:chOff x="6760035" y="3079467"/>
              <a:chExt cx="2396914" cy="411825"/>
            </a:xfrm>
          </p:grpSpPr>
          <p:sp>
            <p:nvSpPr>
              <p:cNvPr id="4149" name="Google Shape;4149;p8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0" name="Google Shape;4150;p83"/>
              <p:cNvGrpSpPr/>
              <p:nvPr/>
            </p:nvGrpSpPr>
            <p:grpSpPr>
              <a:xfrm rot="10800000">
                <a:off x="6760035" y="3079467"/>
                <a:ext cx="92400" cy="411825"/>
                <a:chOff x="2070100" y="2563700"/>
                <a:chExt cx="92400" cy="411825"/>
              </a:xfrm>
            </p:grpSpPr>
            <p:cxnSp>
              <p:nvCxnSpPr>
                <p:cNvPr id="4151" name="Google Shape;4151;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52" name="Google Shape;4152;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53" name="Google Shape;4153;p83"/>
          <p:cNvGrpSpPr/>
          <p:nvPr/>
        </p:nvGrpSpPr>
        <p:grpSpPr>
          <a:xfrm>
            <a:off x="2147036" y="3369142"/>
            <a:ext cx="1086701" cy="799429"/>
            <a:chOff x="2183288" y="3555572"/>
            <a:chExt cx="1136241" cy="835873"/>
          </a:xfrm>
        </p:grpSpPr>
        <p:sp>
          <p:nvSpPr>
            <p:cNvPr id="4154" name="Google Shape;4154;p8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5" name="Google Shape;4155;p83"/>
            <p:cNvGrpSpPr/>
            <p:nvPr/>
          </p:nvGrpSpPr>
          <p:grpSpPr>
            <a:xfrm>
              <a:off x="2205895" y="3637269"/>
              <a:ext cx="1089848" cy="724993"/>
              <a:chOff x="2205895" y="3637269"/>
              <a:chExt cx="1089848" cy="724993"/>
            </a:xfrm>
          </p:grpSpPr>
          <p:sp>
            <p:nvSpPr>
              <p:cNvPr id="4156" name="Google Shape;4156;p8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2" name="Google Shape;4162;p8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3" name="Google Shape;4163;p8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64" name="Google Shape;4164;p83"/>
            <p:cNvGrpSpPr/>
            <p:nvPr/>
          </p:nvGrpSpPr>
          <p:grpSpPr>
            <a:xfrm>
              <a:off x="3173850" y="3779426"/>
              <a:ext cx="145679" cy="70048"/>
              <a:chOff x="3173850" y="3779426"/>
              <a:chExt cx="145679" cy="70048"/>
            </a:xfrm>
          </p:grpSpPr>
          <p:cxnSp>
            <p:nvCxnSpPr>
              <p:cNvPr id="4165" name="Google Shape;4165;p8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66" name="Google Shape;4166;p8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83"/>
            <p:cNvGrpSpPr/>
            <p:nvPr/>
          </p:nvGrpSpPr>
          <p:grpSpPr>
            <a:xfrm>
              <a:off x="2183288" y="4139483"/>
              <a:ext cx="145133" cy="70048"/>
              <a:chOff x="2183288" y="4139483"/>
              <a:chExt cx="145133" cy="70048"/>
            </a:xfrm>
          </p:grpSpPr>
          <p:cxnSp>
            <p:nvCxnSpPr>
              <p:cNvPr id="4168" name="Google Shape;4168;p8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69" name="Google Shape;4169;p8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0" name="Google Shape;4170;p8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1" name="Google Shape;4171;p8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72" name="Google Shape;4172;p83"/>
            <p:cNvGrpSpPr/>
            <p:nvPr/>
          </p:nvGrpSpPr>
          <p:grpSpPr>
            <a:xfrm>
              <a:off x="2943836" y="4268886"/>
              <a:ext cx="60717" cy="122559"/>
              <a:chOff x="2943836" y="4268886"/>
              <a:chExt cx="60717" cy="122559"/>
            </a:xfrm>
          </p:grpSpPr>
          <p:sp>
            <p:nvSpPr>
              <p:cNvPr id="4173" name="Google Shape;4173;p8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4" name="Google Shape;4174;p8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75" name="Google Shape;4175;p83"/>
          <p:cNvGrpSpPr/>
          <p:nvPr/>
        </p:nvGrpSpPr>
        <p:grpSpPr>
          <a:xfrm>
            <a:off x="3409981" y="1290142"/>
            <a:ext cx="1675870" cy="758251"/>
            <a:chOff x="3530532" y="1496185"/>
            <a:chExt cx="1562000" cy="706730"/>
          </a:xfrm>
        </p:grpSpPr>
        <p:cxnSp>
          <p:nvCxnSpPr>
            <p:cNvPr id="4176" name="Google Shape;4176;p8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77" name="Google Shape;4177;p83"/>
            <p:cNvGrpSpPr/>
            <p:nvPr/>
          </p:nvGrpSpPr>
          <p:grpSpPr>
            <a:xfrm>
              <a:off x="3530532" y="1496185"/>
              <a:ext cx="323430" cy="463587"/>
              <a:chOff x="3530532" y="1496185"/>
              <a:chExt cx="323430" cy="463587"/>
            </a:xfrm>
          </p:grpSpPr>
          <p:grpSp>
            <p:nvGrpSpPr>
              <p:cNvPr id="4178" name="Google Shape;4178;p83"/>
              <p:cNvGrpSpPr/>
              <p:nvPr/>
            </p:nvGrpSpPr>
            <p:grpSpPr>
              <a:xfrm>
                <a:off x="3567462" y="1496185"/>
                <a:ext cx="286500" cy="361376"/>
                <a:chOff x="3567462" y="1496185"/>
                <a:chExt cx="286500" cy="361376"/>
              </a:xfrm>
            </p:grpSpPr>
            <p:cxnSp>
              <p:nvCxnSpPr>
                <p:cNvPr id="4179" name="Google Shape;4179;p8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80" name="Google Shape;4180;p8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1" name="Google Shape;4181;p8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83"/>
            <p:cNvGrpSpPr/>
            <p:nvPr/>
          </p:nvGrpSpPr>
          <p:grpSpPr>
            <a:xfrm>
              <a:off x="3891569" y="1779209"/>
              <a:ext cx="323945" cy="423706"/>
              <a:chOff x="3891569" y="1779209"/>
              <a:chExt cx="323945" cy="423706"/>
            </a:xfrm>
          </p:grpSpPr>
          <p:grpSp>
            <p:nvGrpSpPr>
              <p:cNvPr id="4183" name="Google Shape;4183;p83"/>
              <p:cNvGrpSpPr/>
              <p:nvPr/>
            </p:nvGrpSpPr>
            <p:grpSpPr>
              <a:xfrm>
                <a:off x="3929014" y="1881638"/>
                <a:ext cx="286500" cy="321278"/>
                <a:chOff x="3929014" y="1881638"/>
                <a:chExt cx="286500" cy="321278"/>
              </a:xfrm>
            </p:grpSpPr>
            <p:cxnSp>
              <p:nvCxnSpPr>
                <p:cNvPr id="4184" name="Google Shape;4184;p8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85" name="Google Shape;4185;p8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6" name="Google Shape;4186;p8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83"/>
            <p:cNvGrpSpPr/>
            <p:nvPr/>
          </p:nvGrpSpPr>
          <p:grpSpPr>
            <a:xfrm>
              <a:off x="4252606" y="1496185"/>
              <a:ext cx="324721" cy="463587"/>
              <a:chOff x="4252606" y="1496185"/>
              <a:chExt cx="324721" cy="463587"/>
            </a:xfrm>
          </p:grpSpPr>
          <p:grpSp>
            <p:nvGrpSpPr>
              <p:cNvPr id="4188" name="Google Shape;4188;p83"/>
              <p:cNvGrpSpPr/>
              <p:nvPr/>
            </p:nvGrpSpPr>
            <p:grpSpPr>
              <a:xfrm>
                <a:off x="4290828" y="1496185"/>
                <a:ext cx="286500" cy="361376"/>
                <a:chOff x="4290828" y="1496185"/>
                <a:chExt cx="286500" cy="361376"/>
              </a:xfrm>
            </p:grpSpPr>
            <p:cxnSp>
              <p:nvCxnSpPr>
                <p:cNvPr id="4189" name="Google Shape;4189;p8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90" name="Google Shape;4190;p8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1" name="Google Shape;4191;p8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83"/>
            <p:cNvGrpSpPr/>
            <p:nvPr/>
          </p:nvGrpSpPr>
          <p:grpSpPr>
            <a:xfrm>
              <a:off x="4613643" y="1763716"/>
              <a:ext cx="325308" cy="439200"/>
              <a:chOff x="4613643" y="1763716"/>
              <a:chExt cx="325308" cy="439200"/>
            </a:xfrm>
          </p:grpSpPr>
          <p:grpSp>
            <p:nvGrpSpPr>
              <p:cNvPr id="4193" name="Google Shape;4193;p83"/>
              <p:cNvGrpSpPr/>
              <p:nvPr/>
            </p:nvGrpSpPr>
            <p:grpSpPr>
              <a:xfrm>
                <a:off x="4652451" y="1879538"/>
                <a:ext cx="286500" cy="323378"/>
                <a:chOff x="4652451" y="1879538"/>
                <a:chExt cx="286500" cy="323378"/>
              </a:xfrm>
            </p:grpSpPr>
            <p:cxnSp>
              <p:nvCxnSpPr>
                <p:cNvPr id="4194" name="Google Shape;4194;p8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95" name="Google Shape;4195;p8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6" name="Google Shape;4196;p8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7" name="Google Shape;4197;p83"/>
          <p:cNvGrpSpPr/>
          <p:nvPr/>
        </p:nvGrpSpPr>
        <p:grpSpPr>
          <a:xfrm>
            <a:off x="3421841" y="2143768"/>
            <a:ext cx="1652173" cy="391517"/>
            <a:chOff x="3512551" y="2358270"/>
            <a:chExt cx="1597383" cy="378533"/>
          </a:xfrm>
        </p:grpSpPr>
        <p:cxnSp>
          <p:nvCxnSpPr>
            <p:cNvPr id="4198" name="Google Shape;4198;p83"/>
            <p:cNvCxnSpPr>
              <a:stCxn id="4199" idx="6"/>
              <a:endCxn id="420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01" name="Google Shape;4201;p83"/>
            <p:cNvGrpSpPr/>
            <p:nvPr/>
          </p:nvGrpSpPr>
          <p:grpSpPr>
            <a:xfrm>
              <a:off x="3512551" y="2358270"/>
              <a:ext cx="225647" cy="307714"/>
              <a:chOff x="2182679" y="2004714"/>
              <a:chExt cx="792300" cy="1080458"/>
            </a:xfrm>
          </p:grpSpPr>
          <p:cxnSp>
            <p:nvCxnSpPr>
              <p:cNvPr id="4202" name="Google Shape;4202;p83"/>
              <p:cNvCxnSpPr>
                <a:stCxn id="420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99" name="Google Shape;4199;p8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83"/>
            <p:cNvGrpSpPr/>
            <p:nvPr/>
          </p:nvGrpSpPr>
          <p:grpSpPr>
            <a:xfrm>
              <a:off x="3969644" y="2440153"/>
              <a:ext cx="225853" cy="296651"/>
              <a:chOff x="3775710" y="1729289"/>
              <a:chExt cx="136500" cy="179289"/>
            </a:xfrm>
          </p:grpSpPr>
          <p:cxnSp>
            <p:nvCxnSpPr>
              <p:cNvPr id="4205" name="Google Shape;4205;p8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206" name="Google Shape;4206;p8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83"/>
            <p:cNvGrpSpPr/>
            <p:nvPr/>
          </p:nvGrpSpPr>
          <p:grpSpPr>
            <a:xfrm>
              <a:off x="4427051" y="2358270"/>
              <a:ext cx="225647" cy="307714"/>
              <a:chOff x="5393704" y="2004714"/>
              <a:chExt cx="792300" cy="1080458"/>
            </a:xfrm>
          </p:grpSpPr>
          <p:cxnSp>
            <p:nvCxnSpPr>
              <p:cNvPr id="4209" name="Google Shape;4209;p83"/>
              <p:cNvCxnSpPr>
                <a:stCxn id="421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11" name="Google Shape;4211;p8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83"/>
            <p:cNvGrpSpPr/>
            <p:nvPr/>
          </p:nvGrpSpPr>
          <p:grpSpPr>
            <a:xfrm>
              <a:off x="4884287" y="2440252"/>
              <a:ext cx="225647" cy="296532"/>
              <a:chOff x="6999166" y="2292572"/>
              <a:chExt cx="792300" cy="1041192"/>
            </a:xfrm>
          </p:grpSpPr>
          <p:cxnSp>
            <p:nvCxnSpPr>
              <p:cNvPr id="4213" name="Google Shape;4213;p8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00" name="Google Shape;4200;p8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5" name="Google Shape;4215;p83"/>
          <p:cNvGrpSpPr/>
          <p:nvPr/>
        </p:nvGrpSpPr>
        <p:grpSpPr>
          <a:xfrm>
            <a:off x="6842649" y="979967"/>
            <a:ext cx="1581844" cy="732818"/>
            <a:chOff x="634175" y="2986275"/>
            <a:chExt cx="3147949" cy="1458344"/>
          </a:xfrm>
        </p:grpSpPr>
        <p:cxnSp>
          <p:nvCxnSpPr>
            <p:cNvPr id="4216" name="Google Shape;4216;p83"/>
            <p:cNvCxnSpPr>
              <a:stCxn id="4217" idx="4"/>
              <a:endCxn id="421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219" name="Google Shape;4219;p83"/>
            <p:cNvCxnSpPr>
              <a:stCxn id="4218" idx="0"/>
              <a:endCxn id="422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21" name="Google Shape;4221;p83"/>
            <p:cNvCxnSpPr>
              <a:stCxn id="4220" idx="4"/>
              <a:endCxn id="422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23" name="Google Shape;4223;p83"/>
            <p:cNvCxnSpPr>
              <a:stCxn id="4222" idx="0"/>
              <a:endCxn id="422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224" name="Google Shape;4224;p8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20" name="Google Shape;4220;p8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17" name="Google Shape;4217;p8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22" name="Google Shape;4222;p8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18" name="Google Shape;4218;p8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25" name="Google Shape;4225;p83"/>
          <p:cNvGrpSpPr/>
          <p:nvPr/>
        </p:nvGrpSpPr>
        <p:grpSpPr>
          <a:xfrm>
            <a:off x="3410364" y="2674277"/>
            <a:ext cx="1675128" cy="313674"/>
            <a:chOff x="998425" y="1182125"/>
            <a:chExt cx="1065400" cy="199500"/>
          </a:xfrm>
        </p:grpSpPr>
        <p:sp>
          <p:nvSpPr>
            <p:cNvPr id="4226" name="Google Shape;4226;p8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83"/>
          <p:cNvGrpSpPr/>
          <p:nvPr/>
        </p:nvGrpSpPr>
        <p:grpSpPr>
          <a:xfrm>
            <a:off x="3410363" y="3630244"/>
            <a:ext cx="1675129" cy="525345"/>
            <a:chOff x="5194708" y="3484366"/>
            <a:chExt cx="3148148" cy="987304"/>
          </a:xfrm>
        </p:grpSpPr>
        <p:grpSp>
          <p:nvGrpSpPr>
            <p:cNvPr id="4232" name="Google Shape;4232;p83"/>
            <p:cNvGrpSpPr/>
            <p:nvPr/>
          </p:nvGrpSpPr>
          <p:grpSpPr>
            <a:xfrm>
              <a:off x="7531521" y="3484366"/>
              <a:ext cx="811335" cy="987304"/>
              <a:chOff x="3379425" y="1617275"/>
              <a:chExt cx="1090650" cy="1327200"/>
            </a:xfrm>
          </p:grpSpPr>
          <p:sp>
            <p:nvSpPr>
              <p:cNvPr id="4233" name="Google Shape;4233;p8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83"/>
            <p:cNvGrpSpPr/>
            <p:nvPr/>
          </p:nvGrpSpPr>
          <p:grpSpPr>
            <a:xfrm>
              <a:off x="6752546" y="3484366"/>
              <a:ext cx="811428" cy="987304"/>
              <a:chOff x="2332275" y="1617275"/>
              <a:chExt cx="1090775" cy="1327200"/>
            </a:xfrm>
          </p:grpSpPr>
          <p:sp>
            <p:nvSpPr>
              <p:cNvPr id="4237" name="Google Shape;4237;p8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83"/>
            <p:cNvGrpSpPr/>
            <p:nvPr/>
          </p:nvGrpSpPr>
          <p:grpSpPr>
            <a:xfrm>
              <a:off x="5973664" y="3484366"/>
              <a:ext cx="811335" cy="987304"/>
              <a:chOff x="1285250" y="1617275"/>
              <a:chExt cx="1090650" cy="1327200"/>
            </a:xfrm>
          </p:grpSpPr>
          <p:sp>
            <p:nvSpPr>
              <p:cNvPr id="4241" name="Google Shape;4241;p8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83"/>
            <p:cNvGrpSpPr/>
            <p:nvPr/>
          </p:nvGrpSpPr>
          <p:grpSpPr>
            <a:xfrm>
              <a:off x="5194708" y="3484366"/>
              <a:ext cx="811409" cy="987304"/>
              <a:chOff x="238125" y="1617275"/>
              <a:chExt cx="1090750" cy="1327200"/>
            </a:xfrm>
          </p:grpSpPr>
          <p:sp>
            <p:nvSpPr>
              <p:cNvPr id="4245" name="Google Shape;4245;p8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8" name="Google Shape;4248;p83"/>
          <p:cNvGrpSpPr/>
          <p:nvPr/>
        </p:nvGrpSpPr>
        <p:grpSpPr>
          <a:xfrm>
            <a:off x="6844048" y="2276133"/>
            <a:ext cx="1579046" cy="522230"/>
            <a:chOff x="6853641" y="2534077"/>
            <a:chExt cx="1515545" cy="501229"/>
          </a:xfrm>
        </p:grpSpPr>
        <p:grpSp>
          <p:nvGrpSpPr>
            <p:cNvPr id="4249" name="Google Shape;4249;p83"/>
            <p:cNvGrpSpPr/>
            <p:nvPr/>
          </p:nvGrpSpPr>
          <p:grpSpPr>
            <a:xfrm>
              <a:off x="6853641" y="2618923"/>
              <a:ext cx="1515545" cy="324556"/>
              <a:chOff x="6853641" y="2618923"/>
              <a:chExt cx="1515545" cy="324556"/>
            </a:xfrm>
          </p:grpSpPr>
          <p:sp>
            <p:nvSpPr>
              <p:cNvPr id="4250" name="Google Shape;4250;p8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5" name="Google Shape;4255;p8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83"/>
          <p:cNvGrpSpPr/>
          <p:nvPr/>
        </p:nvGrpSpPr>
        <p:grpSpPr>
          <a:xfrm>
            <a:off x="3438940" y="3151173"/>
            <a:ext cx="1617976" cy="346616"/>
            <a:chOff x="1808063" y="4294338"/>
            <a:chExt cx="3370782" cy="721817"/>
          </a:xfrm>
        </p:grpSpPr>
        <p:sp>
          <p:nvSpPr>
            <p:cNvPr id="4261" name="Google Shape;4261;p8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83"/>
          <p:cNvGrpSpPr/>
          <p:nvPr/>
        </p:nvGrpSpPr>
        <p:grpSpPr>
          <a:xfrm>
            <a:off x="5264936" y="3817923"/>
            <a:ext cx="1417067" cy="350605"/>
            <a:chOff x="4234950" y="2101012"/>
            <a:chExt cx="4219974" cy="1044090"/>
          </a:xfrm>
        </p:grpSpPr>
        <p:sp>
          <p:nvSpPr>
            <p:cNvPr id="4272" name="Google Shape;4272;p8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83"/>
          <p:cNvGrpSpPr/>
          <p:nvPr/>
        </p:nvGrpSpPr>
        <p:grpSpPr>
          <a:xfrm>
            <a:off x="6840408" y="1808681"/>
            <a:ext cx="1586327" cy="371557"/>
            <a:chOff x="1247650" y="2075423"/>
            <a:chExt cx="6648477" cy="1557238"/>
          </a:xfrm>
        </p:grpSpPr>
        <p:sp>
          <p:nvSpPr>
            <p:cNvPr id="4289" name="Google Shape;4289;p8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83"/>
          <p:cNvGrpSpPr/>
          <p:nvPr/>
        </p:nvGrpSpPr>
        <p:grpSpPr>
          <a:xfrm>
            <a:off x="5271678" y="961870"/>
            <a:ext cx="1415601" cy="1648533"/>
            <a:chOff x="1839112" y="2209163"/>
            <a:chExt cx="1918159" cy="2233784"/>
          </a:xfrm>
        </p:grpSpPr>
        <p:sp>
          <p:nvSpPr>
            <p:cNvPr id="4296" name="Google Shape;4296;p8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9" name="Google Shape;4299;p83"/>
            <p:cNvCxnSpPr>
              <a:stCxn id="4296" idx="6"/>
              <a:endCxn id="429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00" name="Google Shape;4300;p83"/>
            <p:cNvCxnSpPr>
              <a:stCxn id="4297" idx="4"/>
              <a:endCxn id="430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02" name="Google Shape;4302;p83"/>
            <p:cNvCxnSpPr>
              <a:stCxn id="4301" idx="6"/>
              <a:endCxn id="429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03" name="Google Shape;4303;p83"/>
            <p:cNvCxnSpPr>
              <a:stCxn id="4298" idx="4"/>
              <a:endCxn id="430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01" name="Google Shape;4301;p8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6" name="Google Shape;4306;p83"/>
            <p:cNvCxnSpPr>
              <a:endCxn id="430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307" name="Google Shape;4307;p83"/>
          <p:cNvGrpSpPr/>
          <p:nvPr/>
        </p:nvGrpSpPr>
        <p:grpSpPr>
          <a:xfrm>
            <a:off x="3428944" y="979954"/>
            <a:ext cx="1637968" cy="154942"/>
            <a:chOff x="238125" y="2506075"/>
            <a:chExt cx="7115411" cy="673075"/>
          </a:xfrm>
        </p:grpSpPr>
        <p:sp>
          <p:nvSpPr>
            <p:cNvPr id="4308" name="Google Shape;4308;p8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83"/>
          <p:cNvGrpSpPr/>
          <p:nvPr/>
        </p:nvGrpSpPr>
        <p:grpSpPr>
          <a:xfrm>
            <a:off x="1969680" y="1294672"/>
            <a:ext cx="1262932" cy="785408"/>
            <a:chOff x="548861" y="389676"/>
            <a:chExt cx="3843371" cy="2390163"/>
          </a:xfrm>
        </p:grpSpPr>
        <p:cxnSp>
          <p:nvCxnSpPr>
            <p:cNvPr id="4314" name="Google Shape;4314;p8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15" name="Google Shape;4315;p8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16" name="Google Shape;4316;p8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17" name="Google Shape;4317;p8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318" name="Google Shape;4318;p8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319" name="Google Shape;4319;p8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0" name="Google Shape;4320;p8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321" name="Google Shape;4321;p8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83"/>
          <p:cNvGrpSpPr/>
          <p:nvPr/>
        </p:nvGrpSpPr>
        <p:grpSpPr>
          <a:xfrm>
            <a:off x="757812" y="2401550"/>
            <a:ext cx="1412054" cy="633562"/>
            <a:chOff x="1187400" y="2529299"/>
            <a:chExt cx="6769193" cy="2241903"/>
          </a:xfrm>
        </p:grpSpPr>
        <p:sp>
          <p:nvSpPr>
            <p:cNvPr id="4328" name="Google Shape;4328;p8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29" name="Google Shape;4329;p8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30" name="Google Shape;4330;p8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31" name="Google Shape;4331;p8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32" name="Google Shape;4332;p8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33" name="Google Shape;4333;p8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34" name="Google Shape;4334;p8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35" name="Google Shape;4335;p83"/>
            <p:cNvCxnSpPr>
              <a:stCxn id="4328" idx="2"/>
              <a:endCxn id="432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36" name="Google Shape;4336;p83"/>
            <p:cNvCxnSpPr>
              <a:stCxn id="4330" idx="0"/>
              <a:endCxn id="432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37" name="Google Shape;4337;p83"/>
            <p:cNvCxnSpPr>
              <a:stCxn id="4330" idx="2"/>
              <a:endCxn id="433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38" name="Google Shape;4338;p83"/>
            <p:cNvCxnSpPr>
              <a:stCxn id="4331" idx="0"/>
              <a:endCxn id="433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39" name="Google Shape;4339;p83"/>
            <p:cNvCxnSpPr>
              <a:stCxn id="4329" idx="2"/>
              <a:endCxn id="433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40" name="Google Shape;4340;p83"/>
            <p:cNvCxnSpPr>
              <a:stCxn id="4333" idx="0"/>
              <a:endCxn id="432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41" name="Google Shape;4341;p83"/>
          <p:cNvGrpSpPr/>
          <p:nvPr/>
        </p:nvGrpSpPr>
        <p:grpSpPr>
          <a:xfrm>
            <a:off x="6844058" y="2894258"/>
            <a:ext cx="1579035" cy="540873"/>
            <a:chOff x="6895650" y="3126697"/>
            <a:chExt cx="1436662" cy="492105"/>
          </a:xfrm>
        </p:grpSpPr>
        <p:sp>
          <p:nvSpPr>
            <p:cNvPr id="4342" name="Google Shape;4342;p8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7" name="Google Shape;4347;p83"/>
            <p:cNvGrpSpPr/>
            <p:nvPr/>
          </p:nvGrpSpPr>
          <p:grpSpPr>
            <a:xfrm>
              <a:off x="6995957" y="3335810"/>
              <a:ext cx="1230393" cy="71754"/>
              <a:chOff x="6995957" y="3287964"/>
              <a:chExt cx="1230393" cy="71754"/>
            </a:xfrm>
          </p:grpSpPr>
          <p:sp>
            <p:nvSpPr>
              <p:cNvPr id="4348" name="Google Shape;4348;p8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3" name="Google Shape;4353;p83"/>
          <p:cNvGrpSpPr/>
          <p:nvPr/>
        </p:nvGrpSpPr>
        <p:grpSpPr>
          <a:xfrm>
            <a:off x="6842640" y="3531021"/>
            <a:ext cx="1581862" cy="650625"/>
            <a:chOff x="6777990" y="3710194"/>
            <a:chExt cx="1646915" cy="677382"/>
          </a:xfrm>
        </p:grpSpPr>
        <p:grpSp>
          <p:nvGrpSpPr>
            <p:cNvPr id="4354" name="Google Shape;4354;p83"/>
            <p:cNvGrpSpPr/>
            <p:nvPr/>
          </p:nvGrpSpPr>
          <p:grpSpPr>
            <a:xfrm>
              <a:off x="6777990" y="3874492"/>
              <a:ext cx="411129" cy="513083"/>
              <a:chOff x="6777990" y="3874492"/>
              <a:chExt cx="411129" cy="513083"/>
            </a:xfrm>
          </p:grpSpPr>
          <p:cxnSp>
            <p:nvCxnSpPr>
              <p:cNvPr id="4355" name="Google Shape;4355;p8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56" name="Google Shape;4356;p8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83"/>
            <p:cNvGrpSpPr/>
            <p:nvPr/>
          </p:nvGrpSpPr>
          <p:grpSpPr>
            <a:xfrm>
              <a:off x="7188425" y="3710194"/>
              <a:ext cx="411123" cy="520535"/>
              <a:chOff x="7188425" y="3710194"/>
              <a:chExt cx="411123" cy="520535"/>
            </a:xfrm>
          </p:grpSpPr>
          <p:cxnSp>
            <p:nvCxnSpPr>
              <p:cNvPr id="4358" name="Google Shape;4358;p8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59" name="Google Shape;4359;p8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83"/>
            <p:cNvGrpSpPr/>
            <p:nvPr/>
          </p:nvGrpSpPr>
          <p:grpSpPr>
            <a:xfrm>
              <a:off x="7603341" y="3874492"/>
              <a:ext cx="411474" cy="513083"/>
              <a:chOff x="7603341" y="3874492"/>
              <a:chExt cx="411474" cy="513083"/>
            </a:xfrm>
          </p:grpSpPr>
          <p:cxnSp>
            <p:nvCxnSpPr>
              <p:cNvPr id="4361" name="Google Shape;4361;p8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62" name="Google Shape;4362;p8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83"/>
            <p:cNvGrpSpPr/>
            <p:nvPr/>
          </p:nvGrpSpPr>
          <p:grpSpPr>
            <a:xfrm>
              <a:off x="8013776" y="3722847"/>
              <a:ext cx="411129" cy="507881"/>
              <a:chOff x="8013776" y="3722847"/>
              <a:chExt cx="411129" cy="507881"/>
            </a:xfrm>
          </p:grpSpPr>
          <p:cxnSp>
            <p:nvCxnSpPr>
              <p:cNvPr id="4364" name="Google Shape;4364;p8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65" name="Google Shape;4365;p8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6" name="Google Shape;4366;p83"/>
          <p:cNvGrpSpPr/>
          <p:nvPr/>
        </p:nvGrpSpPr>
        <p:grpSpPr>
          <a:xfrm>
            <a:off x="5262155" y="2703861"/>
            <a:ext cx="1421889" cy="1020603"/>
            <a:chOff x="5190863" y="2824811"/>
            <a:chExt cx="1544860" cy="1108869"/>
          </a:xfrm>
        </p:grpSpPr>
        <p:grpSp>
          <p:nvGrpSpPr>
            <p:cNvPr id="4367" name="Google Shape;4367;p83"/>
            <p:cNvGrpSpPr/>
            <p:nvPr/>
          </p:nvGrpSpPr>
          <p:grpSpPr>
            <a:xfrm>
              <a:off x="5938695" y="3176919"/>
              <a:ext cx="685761" cy="404739"/>
              <a:chOff x="5938695" y="3176919"/>
              <a:chExt cx="685761" cy="404739"/>
            </a:xfrm>
          </p:grpSpPr>
          <p:grpSp>
            <p:nvGrpSpPr>
              <p:cNvPr id="4368" name="Google Shape;4368;p83"/>
              <p:cNvGrpSpPr/>
              <p:nvPr/>
            </p:nvGrpSpPr>
            <p:grpSpPr>
              <a:xfrm>
                <a:off x="5938695" y="3176919"/>
                <a:ext cx="685761" cy="404739"/>
                <a:chOff x="5938695" y="3176919"/>
                <a:chExt cx="685761" cy="404739"/>
              </a:xfrm>
            </p:grpSpPr>
            <p:sp>
              <p:nvSpPr>
                <p:cNvPr id="4369" name="Google Shape;4369;p8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1" name="Google Shape;4371;p8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83"/>
            <p:cNvGrpSpPr/>
            <p:nvPr/>
          </p:nvGrpSpPr>
          <p:grpSpPr>
            <a:xfrm>
              <a:off x="5305233" y="3176835"/>
              <a:ext cx="685971" cy="404655"/>
              <a:chOff x="5305233" y="3176835"/>
              <a:chExt cx="685971" cy="404655"/>
            </a:xfrm>
          </p:grpSpPr>
          <p:grpSp>
            <p:nvGrpSpPr>
              <p:cNvPr id="4373" name="Google Shape;4373;p83"/>
              <p:cNvGrpSpPr/>
              <p:nvPr/>
            </p:nvGrpSpPr>
            <p:grpSpPr>
              <a:xfrm>
                <a:off x="5305233" y="3176835"/>
                <a:ext cx="685971" cy="404655"/>
                <a:chOff x="5305233" y="3176835"/>
                <a:chExt cx="685971" cy="404655"/>
              </a:xfrm>
            </p:grpSpPr>
            <p:sp>
              <p:nvSpPr>
                <p:cNvPr id="4374" name="Google Shape;4374;p8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6" name="Google Shape;4376;p8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7" name="Google Shape;4377;p8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8" name="Google Shape;4378;p83"/>
            <p:cNvGrpSpPr/>
            <p:nvPr/>
          </p:nvGrpSpPr>
          <p:grpSpPr>
            <a:xfrm>
              <a:off x="5657361" y="2824811"/>
              <a:ext cx="1078361" cy="404655"/>
              <a:chOff x="5657361" y="2824811"/>
              <a:chExt cx="1078361" cy="404655"/>
            </a:xfrm>
          </p:grpSpPr>
          <p:grpSp>
            <p:nvGrpSpPr>
              <p:cNvPr id="4379" name="Google Shape;4379;p83"/>
              <p:cNvGrpSpPr/>
              <p:nvPr/>
            </p:nvGrpSpPr>
            <p:grpSpPr>
              <a:xfrm>
                <a:off x="5657361" y="2824811"/>
                <a:ext cx="1078361" cy="404655"/>
                <a:chOff x="5657361" y="2824811"/>
                <a:chExt cx="1078361" cy="404655"/>
              </a:xfrm>
            </p:grpSpPr>
            <p:grpSp>
              <p:nvGrpSpPr>
                <p:cNvPr id="4380" name="Google Shape;4380;p83"/>
                <p:cNvGrpSpPr/>
                <p:nvPr/>
              </p:nvGrpSpPr>
              <p:grpSpPr>
                <a:xfrm>
                  <a:off x="5938485" y="2824811"/>
                  <a:ext cx="797237" cy="404655"/>
                  <a:chOff x="5938485" y="2824811"/>
                  <a:chExt cx="797237" cy="404655"/>
                </a:xfrm>
              </p:grpSpPr>
              <p:sp>
                <p:nvSpPr>
                  <p:cNvPr id="4381" name="Google Shape;4381;p8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3" name="Google Shape;4383;p8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4" name="Google Shape;4384;p8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83"/>
            <p:cNvGrpSpPr/>
            <p:nvPr/>
          </p:nvGrpSpPr>
          <p:grpSpPr>
            <a:xfrm>
              <a:off x="5190863" y="3528942"/>
              <a:ext cx="1078026" cy="404739"/>
              <a:chOff x="5190863" y="3528942"/>
              <a:chExt cx="1078026" cy="404739"/>
            </a:xfrm>
          </p:grpSpPr>
          <p:sp>
            <p:nvSpPr>
              <p:cNvPr id="4386" name="Google Shape;4386;p8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7" name="Google Shape;4387;p83"/>
              <p:cNvGrpSpPr/>
              <p:nvPr/>
            </p:nvGrpSpPr>
            <p:grpSpPr>
              <a:xfrm>
                <a:off x="5190863" y="3528942"/>
                <a:ext cx="1078026" cy="404739"/>
                <a:chOff x="5190863" y="3528942"/>
                <a:chExt cx="1078026" cy="404739"/>
              </a:xfrm>
            </p:grpSpPr>
            <p:sp>
              <p:nvSpPr>
                <p:cNvPr id="4388" name="Google Shape;4388;p8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90" name="Google Shape;4390;p83"/>
          <p:cNvGrpSpPr/>
          <p:nvPr/>
        </p:nvGrpSpPr>
        <p:grpSpPr>
          <a:xfrm>
            <a:off x="728162" y="1268329"/>
            <a:ext cx="1086719" cy="879487"/>
            <a:chOff x="803162" y="1474292"/>
            <a:chExt cx="1086719" cy="879487"/>
          </a:xfrm>
        </p:grpSpPr>
        <p:grpSp>
          <p:nvGrpSpPr>
            <p:cNvPr id="4391" name="Google Shape;4391;p83"/>
            <p:cNvGrpSpPr/>
            <p:nvPr/>
          </p:nvGrpSpPr>
          <p:grpSpPr>
            <a:xfrm>
              <a:off x="803162" y="1625948"/>
              <a:ext cx="445856" cy="576579"/>
              <a:chOff x="803162" y="1625948"/>
              <a:chExt cx="445856" cy="576579"/>
            </a:xfrm>
          </p:grpSpPr>
          <p:sp>
            <p:nvSpPr>
              <p:cNvPr id="4392" name="Google Shape;4392;p8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3" name="Google Shape;4393;p83"/>
              <p:cNvGrpSpPr/>
              <p:nvPr/>
            </p:nvGrpSpPr>
            <p:grpSpPr>
              <a:xfrm>
                <a:off x="1056023" y="1625948"/>
                <a:ext cx="192995" cy="576579"/>
                <a:chOff x="1056023" y="1625948"/>
                <a:chExt cx="192995" cy="576579"/>
              </a:xfrm>
            </p:grpSpPr>
            <p:sp>
              <p:nvSpPr>
                <p:cNvPr id="4394" name="Google Shape;4394;p8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9" name="Google Shape;4399;p83"/>
            <p:cNvGrpSpPr/>
            <p:nvPr/>
          </p:nvGrpSpPr>
          <p:grpSpPr>
            <a:xfrm>
              <a:off x="1371406" y="1474292"/>
              <a:ext cx="518475" cy="879487"/>
              <a:chOff x="1398231" y="1474292"/>
              <a:chExt cx="518475" cy="879487"/>
            </a:xfrm>
          </p:grpSpPr>
          <p:grpSp>
            <p:nvGrpSpPr>
              <p:cNvPr id="4400" name="Google Shape;4400;p83"/>
              <p:cNvGrpSpPr/>
              <p:nvPr/>
            </p:nvGrpSpPr>
            <p:grpSpPr>
              <a:xfrm>
                <a:off x="1398231" y="1474292"/>
                <a:ext cx="518475" cy="341643"/>
                <a:chOff x="1398231" y="1474292"/>
                <a:chExt cx="518475" cy="341643"/>
              </a:xfrm>
            </p:grpSpPr>
            <p:sp>
              <p:nvSpPr>
                <p:cNvPr id="4401" name="Google Shape;4401;p8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2" name="Google Shape;4402;p83"/>
                <p:cNvGrpSpPr/>
                <p:nvPr/>
              </p:nvGrpSpPr>
              <p:grpSpPr>
                <a:xfrm>
                  <a:off x="1616453" y="1474292"/>
                  <a:ext cx="300253" cy="341643"/>
                  <a:chOff x="1616453" y="1475379"/>
                  <a:chExt cx="300253" cy="341643"/>
                </a:xfrm>
              </p:grpSpPr>
              <p:sp>
                <p:nvSpPr>
                  <p:cNvPr id="4403" name="Google Shape;4403;p8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0" name="Google Shape;4410;p83"/>
                  <p:cNvGrpSpPr/>
                  <p:nvPr/>
                </p:nvGrpSpPr>
                <p:grpSpPr>
                  <a:xfrm>
                    <a:off x="1839639" y="1475379"/>
                    <a:ext cx="77067" cy="341643"/>
                    <a:chOff x="1839639" y="1475379"/>
                    <a:chExt cx="77067" cy="341643"/>
                  </a:xfrm>
                </p:grpSpPr>
                <p:sp>
                  <p:nvSpPr>
                    <p:cNvPr id="4411" name="Google Shape;4411;p8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13" name="Google Shape;4413;p83"/>
              <p:cNvGrpSpPr/>
              <p:nvPr/>
            </p:nvGrpSpPr>
            <p:grpSpPr>
              <a:xfrm>
                <a:off x="1398451" y="2012951"/>
                <a:ext cx="518255" cy="340828"/>
                <a:chOff x="1398451" y="2012951"/>
                <a:chExt cx="518255" cy="340828"/>
              </a:xfrm>
            </p:grpSpPr>
            <p:sp>
              <p:nvSpPr>
                <p:cNvPr id="4414" name="Google Shape;4414;p8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5" name="Google Shape;4415;p83"/>
                <p:cNvGrpSpPr/>
                <p:nvPr/>
              </p:nvGrpSpPr>
              <p:grpSpPr>
                <a:xfrm>
                  <a:off x="1616453" y="2012951"/>
                  <a:ext cx="300253" cy="340828"/>
                  <a:chOff x="1616453" y="2013538"/>
                  <a:chExt cx="300253" cy="340828"/>
                </a:xfrm>
              </p:grpSpPr>
              <p:sp>
                <p:nvSpPr>
                  <p:cNvPr id="4416" name="Google Shape;4416;p8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3" name="Google Shape;4423;p83"/>
                  <p:cNvGrpSpPr/>
                  <p:nvPr/>
                </p:nvGrpSpPr>
                <p:grpSpPr>
                  <a:xfrm>
                    <a:off x="1839639" y="2013538"/>
                    <a:ext cx="77067" cy="340828"/>
                    <a:chOff x="1839639" y="2013538"/>
                    <a:chExt cx="77067" cy="340828"/>
                  </a:xfrm>
                </p:grpSpPr>
                <p:sp>
                  <p:nvSpPr>
                    <p:cNvPr id="4424" name="Google Shape;4424;p8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26" name="Google Shape;4426;p83"/>
          <p:cNvGrpSpPr/>
          <p:nvPr/>
        </p:nvGrpSpPr>
        <p:grpSpPr>
          <a:xfrm>
            <a:off x="724986" y="3399516"/>
            <a:ext cx="1368681" cy="682918"/>
            <a:chOff x="724986" y="3605478"/>
            <a:chExt cx="1368681" cy="682918"/>
          </a:xfrm>
        </p:grpSpPr>
        <p:grpSp>
          <p:nvGrpSpPr>
            <p:cNvPr id="4427" name="Google Shape;4427;p83"/>
            <p:cNvGrpSpPr/>
            <p:nvPr/>
          </p:nvGrpSpPr>
          <p:grpSpPr>
            <a:xfrm>
              <a:off x="1289102" y="3823629"/>
              <a:ext cx="240442" cy="250435"/>
              <a:chOff x="-165066" y="3843615"/>
              <a:chExt cx="221259" cy="230455"/>
            </a:xfrm>
          </p:grpSpPr>
          <p:sp>
            <p:nvSpPr>
              <p:cNvPr id="4428" name="Google Shape;4428;p8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83"/>
            <p:cNvGrpSpPr/>
            <p:nvPr/>
          </p:nvGrpSpPr>
          <p:grpSpPr>
            <a:xfrm>
              <a:off x="724986" y="3605478"/>
              <a:ext cx="1368681" cy="682918"/>
              <a:chOff x="724986" y="3605478"/>
              <a:chExt cx="1368681" cy="682918"/>
            </a:xfrm>
          </p:grpSpPr>
          <p:grpSp>
            <p:nvGrpSpPr>
              <p:cNvPr id="4449" name="Google Shape;4449;p83"/>
              <p:cNvGrpSpPr/>
              <p:nvPr/>
            </p:nvGrpSpPr>
            <p:grpSpPr>
              <a:xfrm>
                <a:off x="1498221" y="4047614"/>
                <a:ext cx="529172" cy="240783"/>
                <a:chOff x="1498221" y="4047614"/>
                <a:chExt cx="529172" cy="240783"/>
              </a:xfrm>
            </p:grpSpPr>
            <p:grpSp>
              <p:nvGrpSpPr>
                <p:cNvPr id="4450" name="Google Shape;4450;p83"/>
                <p:cNvGrpSpPr/>
                <p:nvPr/>
              </p:nvGrpSpPr>
              <p:grpSpPr>
                <a:xfrm>
                  <a:off x="1826655" y="4224370"/>
                  <a:ext cx="200738" cy="25631"/>
                  <a:chOff x="1826655" y="4224370"/>
                  <a:chExt cx="200738" cy="25631"/>
                </a:xfrm>
              </p:grpSpPr>
              <p:sp>
                <p:nvSpPr>
                  <p:cNvPr id="4451" name="Google Shape;4451;p8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83"/>
                <p:cNvGrpSpPr/>
                <p:nvPr/>
              </p:nvGrpSpPr>
              <p:grpSpPr>
                <a:xfrm>
                  <a:off x="1498221" y="4047614"/>
                  <a:ext cx="328444" cy="240783"/>
                  <a:chOff x="1498221" y="4047614"/>
                  <a:chExt cx="328444" cy="240783"/>
                </a:xfrm>
              </p:grpSpPr>
              <p:sp>
                <p:nvSpPr>
                  <p:cNvPr id="4454" name="Google Shape;4454;p8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5" name="Google Shape;4455;p83"/>
                  <p:cNvGrpSpPr/>
                  <p:nvPr/>
                </p:nvGrpSpPr>
                <p:grpSpPr>
                  <a:xfrm>
                    <a:off x="1498221" y="4047614"/>
                    <a:ext cx="150566" cy="190416"/>
                    <a:chOff x="1498221" y="4047614"/>
                    <a:chExt cx="150566" cy="190416"/>
                  </a:xfrm>
                </p:grpSpPr>
                <p:sp>
                  <p:nvSpPr>
                    <p:cNvPr id="4456" name="Google Shape;4456;p8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58" name="Google Shape;4458;p83"/>
              <p:cNvGrpSpPr/>
              <p:nvPr/>
            </p:nvGrpSpPr>
            <p:grpSpPr>
              <a:xfrm>
                <a:off x="1560718" y="3800594"/>
                <a:ext cx="532948" cy="302090"/>
                <a:chOff x="1560718" y="3800594"/>
                <a:chExt cx="532948" cy="302090"/>
              </a:xfrm>
            </p:grpSpPr>
            <p:grpSp>
              <p:nvGrpSpPr>
                <p:cNvPr id="4459" name="Google Shape;4459;p83"/>
                <p:cNvGrpSpPr/>
                <p:nvPr/>
              </p:nvGrpSpPr>
              <p:grpSpPr>
                <a:xfrm>
                  <a:off x="1912179" y="3827344"/>
                  <a:ext cx="181487" cy="25631"/>
                  <a:chOff x="1912179" y="3827344"/>
                  <a:chExt cx="181487" cy="25631"/>
                </a:xfrm>
              </p:grpSpPr>
              <p:sp>
                <p:nvSpPr>
                  <p:cNvPr id="4460" name="Google Shape;4460;p8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83"/>
                <p:cNvGrpSpPr/>
                <p:nvPr/>
              </p:nvGrpSpPr>
              <p:grpSpPr>
                <a:xfrm>
                  <a:off x="1912179" y="4044505"/>
                  <a:ext cx="181487" cy="25622"/>
                  <a:chOff x="1912179" y="4044506"/>
                  <a:chExt cx="181487" cy="25622"/>
                </a:xfrm>
              </p:grpSpPr>
              <p:sp>
                <p:nvSpPr>
                  <p:cNvPr id="4463" name="Google Shape;4463;p8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83"/>
                <p:cNvGrpSpPr/>
                <p:nvPr/>
              </p:nvGrpSpPr>
              <p:grpSpPr>
                <a:xfrm>
                  <a:off x="1560718" y="3800594"/>
                  <a:ext cx="351472" cy="302090"/>
                  <a:chOff x="1560718" y="3800594"/>
                  <a:chExt cx="351472" cy="302090"/>
                </a:xfrm>
              </p:grpSpPr>
              <p:grpSp>
                <p:nvGrpSpPr>
                  <p:cNvPr id="4466" name="Google Shape;4466;p83"/>
                  <p:cNvGrpSpPr/>
                  <p:nvPr/>
                </p:nvGrpSpPr>
                <p:grpSpPr>
                  <a:xfrm>
                    <a:off x="1560718" y="3842857"/>
                    <a:ext cx="173586" cy="217131"/>
                    <a:chOff x="1560718" y="3842857"/>
                    <a:chExt cx="173586" cy="217131"/>
                  </a:xfrm>
                </p:grpSpPr>
                <p:sp>
                  <p:nvSpPr>
                    <p:cNvPr id="4467" name="Google Shape;4467;p8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0" name="Google Shape;4470;p8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72" name="Google Shape;4472;p8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3" name="Google Shape;4473;p83"/>
              <p:cNvGrpSpPr/>
              <p:nvPr/>
            </p:nvGrpSpPr>
            <p:grpSpPr>
              <a:xfrm>
                <a:off x="785350" y="3605478"/>
                <a:ext cx="535311" cy="249245"/>
                <a:chOff x="785350" y="3605478"/>
                <a:chExt cx="535311" cy="249245"/>
              </a:xfrm>
            </p:grpSpPr>
            <p:grpSp>
              <p:nvGrpSpPr>
                <p:cNvPr id="4474" name="Google Shape;4474;p83"/>
                <p:cNvGrpSpPr/>
                <p:nvPr/>
              </p:nvGrpSpPr>
              <p:grpSpPr>
                <a:xfrm>
                  <a:off x="785350" y="3605478"/>
                  <a:ext cx="376191" cy="102736"/>
                  <a:chOff x="785350" y="3605478"/>
                  <a:chExt cx="376191" cy="102736"/>
                </a:xfrm>
              </p:grpSpPr>
              <p:sp>
                <p:nvSpPr>
                  <p:cNvPr id="4475" name="Google Shape;4475;p8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83"/>
                <p:cNvGrpSpPr/>
                <p:nvPr/>
              </p:nvGrpSpPr>
              <p:grpSpPr>
                <a:xfrm>
                  <a:off x="1161530" y="3655851"/>
                  <a:ext cx="159131" cy="198872"/>
                  <a:chOff x="1161530" y="3655851"/>
                  <a:chExt cx="159131" cy="198872"/>
                </a:xfrm>
              </p:grpSpPr>
              <p:sp>
                <p:nvSpPr>
                  <p:cNvPr id="4479" name="Google Shape;4479;p8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1" name="Google Shape;4481;p83"/>
              <p:cNvGrpSpPr/>
              <p:nvPr/>
            </p:nvGrpSpPr>
            <p:grpSpPr>
              <a:xfrm>
                <a:off x="785350" y="4047614"/>
                <a:ext cx="535311" cy="240783"/>
                <a:chOff x="785350" y="4047614"/>
                <a:chExt cx="535311" cy="240783"/>
              </a:xfrm>
            </p:grpSpPr>
            <p:grpSp>
              <p:nvGrpSpPr>
                <p:cNvPr id="4482" name="Google Shape;4482;p83"/>
                <p:cNvGrpSpPr/>
                <p:nvPr/>
              </p:nvGrpSpPr>
              <p:grpSpPr>
                <a:xfrm>
                  <a:off x="1161636" y="4047614"/>
                  <a:ext cx="159025" cy="190415"/>
                  <a:chOff x="1161636" y="4047614"/>
                  <a:chExt cx="159025" cy="190415"/>
                </a:xfrm>
              </p:grpSpPr>
              <p:sp>
                <p:nvSpPr>
                  <p:cNvPr id="4483" name="Google Shape;4483;p8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83"/>
                <p:cNvGrpSpPr/>
                <p:nvPr/>
              </p:nvGrpSpPr>
              <p:grpSpPr>
                <a:xfrm>
                  <a:off x="785350" y="4185661"/>
                  <a:ext cx="376191" cy="102736"/>
                  <a:chOff x="785350" y="4185661"/>
                  <a:chExt cx="376191" cy="102736"/>
                </a:xfrm>
              </p:grpSpPr>
              <p:sp>
                <p:nvSpPr>
                  <p:cNvPr id="4486" name="Google Shape;4486;p8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9" name="Google Shape;4489;p83"/>
              <p:cNvGrpSpPr/>
              <p:nvPr/>
            </p:nvGrpSpPr>
            <p:grpSpPr>
              <a:xfrm>
                <a:off x="1501054" y="3605478"/>
                <a:ext cx="526340" cy="249240"/>
                <a:chOff x="1501054" y="3605478"/>
                <a:chExt cx="526340" cy="249240"/>
              </a:xfrm>
            </p:grpSpPr>
            <p:grpSp>
              <p:nvGrpSpPr>
                <p:cNvPr id="4490" name="Google Shape;4490;p83"/>
                <p:cNvGrpSpPr/>
                <p:nvPr/>
              </p:nvGrpSpPr>
              <p:grpSpPr>
                <a:xfrm>
                  <a:off x="1834208" y="3643867"/>
                  <a:ext cx="193185" cy="25622"/>
                  <a:chOff x="1834208" y="3643867"/>
                  <a:chExt cx="193185" cy="25622"/>
                </a:xfrm>
              </p:grpSpPr>
              <p:sp>
                <p:nvSpPr>
                  <p:cNvPr id="4491" name="Google Shape;4491;p8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83"/>
                <p:cNvGrpSpPr/>
                <p:nvPr/>
              </p:nvGrpSpPr>
              <p:grpSpPr>
                <a:xfrm>
                  <a:off x="1501054" y="3605478"/>
                  <a:ext cx="333165" cy="249240"/>
                  <a:chOff x="1501054" y="3605478"/>
                  <a:chExt cx="333165" cy="249240"/>
                </a:xfrm>
              </p:grpSpPr>
              <p:sp>
                <p:nvSpPr>
                  <p:cNvPr id="4494" name="Google Shape;4494;p8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5" name="Google Shape;4495;p83"/>
                  <p:cNvGrpSpPr/>
                  <p:nvPr/>
                </p:nvGrpSpPr>
                <p:grpSpPr>
                  <a:xfrm>
                    <a:off x="1501054" y="3655851"/>
                    <a:ext cx="155286" cy="198867"/>
                    <a:chOff x="1501054" y="3655851"/>
                    <a:chExt cx="155286" cy="198867"/>
                  </a:xfrm>
                </p:grpSpPr>
                <p:sp>
                  <p:nvSpPr>
                    <p:cNvPr id="4496" name="Google Shape;4496;p8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98" name="Google Shape;4498;p83"/>
              <p:cNvGrpSpPr/>
              <p:nvPr/>
            </p:nvGrpSpPr>
            <p:grpSpPr>
              <a:xfrm>
                <a:off x="724986" y="3800594"/>
                <a:ext cx="532950" cy="302090"/>
                <a:chOff x="724986" y="3800594"/>
                <a:chExt cx="532950" cy="302090"/>
              </a:xfrm>
            </p:grpSpPr>
            <p:grpSp>
              <p:nvGrpSpPr>
                <p:cNvPr id="4499" name="Google Shape;4499;p83"/>
                <p:cNvGrpSpPr/>
                <p:nvPr/>
              </p:nvGrpSpPr>
              <p:grpSpPr>
                <a:xfrm>
                  <a:off x="724986" y="4044367"/>
                  <a:ext cx="181314" cy="25626"/>
                  <a:chOff x="724986" y="4044367"/>
                  <a:chExt cx="181314" cy="25626"/>
                </a:xfrm>
              </p:grpSpPr>
              <p:sp>
                <p:nvSpPr>
                  <p:cNvPr id="4500" name="Google Shape;4500;p8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83"/>
                <p:cNvGrpSpPr/>
                <p:nvPr/>
              </p:nvGrpSpPr>
              <p:grpSpPr>
                <a:xfrm>
                  <a:off x="906290" y="3800594"/>
                  <a:ext cx="351646" cy="302090"/>
                  <a:chOff x="906290" y="3800594"/>
                  <a:chExt cx="351646" cy="302090"/>
                </a:xfrm>
              </p:grpSpPr>
              <p:grpSp>
                <p:nvGrpSpPr>
                  <p:cNvPr id="4503" name="Google Shape;4503;p83"/>
                  <p:cNvGrpSpPr/>
                  <p:nvPr/>
                </p:nvGrpSpPr>
                <p:grpSpPr>
                  <a:xfrm>
                    <a:off x="1084172" y="3842857"/>
                    <a:ext cx="173764" cy="217131"/>
                    <a:chOff x="1084172" y="3842857"/>
                    <a:chExt cx="173764" cy="217131"/>
                  </a:xfrm>
                </p:grpSpPr>
                <p:grpSp>
                  <p:nvGrpSpPr>
                    <p:cNvPr id="4504" name="Google Shape;4504;p83"/>
                    <p:cNvGrpSpPr/>
                    <p:nvPr/>
                  </p:nvGrpSpPr>
                  <p:grpSpPr>
                    <a:xfrm>
                      <a:off x="1156862" y="3936509"/>
                      <a:ext cx="101073" cy="25622"/>
                      <a:chOff x="1156862" y="3936509"/>
                      <a:chExt cx="101073" cy="25622"/>
                    </a:xfrm>
                  </p:grpSpPr>
                  <p:sp>
                    <p:nvSpPr>
                      <p:cNvPr id="4505" name="Google Shape;4505;p8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7" name="Google Shape;4507;p8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8" name="Google Shape;4508;p8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83"/>
                <p:cNvGrpSpPr/>
                <p:nvPr/>
              </p:nvGrpSpPr>
              <p:grpSpPr>
                <a:xfrm>
                  <a:off x="724986" y="3830189"/>
                  <a:ext cx="189533" cy="25626"/>
                  <a:chOff x="724986" y="3830189"/>
                  <a:chExt cx="189533" cy="25626"/>
                </a:xfrm>
              </p:grpSpPr>
              <p:sp>
                <p:nvSpPr>
                  <p:cNvPr id="4511" name="Google Shape;4511;p8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513" name="Google Shape;4513;p83"/>
          <p:cNvGrpSpPr/>
          <p:nvPr/>
        </p:nvGrpSpPr>
        <p:grpSpPr>
          <a:xfrm>
            <a:off x="2253298" y="2249677"/>
            <a:ext cx="948701" cy="935378"/>
            <a:chOff x="2253298" y="2428317"/>
            <a:chExt cx="948701" cy="935378"/>
          </a:xfrm>
        </p:grpSpPr>
        <p:sp>
          <p:nvSpPr>
            <p:cNvPr id="4514" name="Google Shape;4514;p8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0" name="Shape 4550"/>
        <p:cNvGrpSpPr/>
        <p:nvPr/>
      </p:nvGrpSpPr>
      <p:grpSpPr>
        <a:xfrm>
          <a:off x="0" y="0"/>
          <a:ext cx="0" cy="0"/>
          <a:chOff x="0" y="0"/>
          <a:chExt cx="0" cy="0"/>
        </a:xfrm>
      </p:grpSpPr>
      <p:grpSp>
        <p:nvGrpSpPr>
          <p:cNvPr id="4551" name="Google Shape;4551;p84"/>
          <p:cNvGrpSpPr/>
          <p:nvPr/>
        </p:nvGrpSpPr>
        <p:grpSpPr>
          <a:xfrm>
            <a:off x="3339744" y="952977"/>
            <a:ext cx="2363393" cy="1017867"/>
            <a:chOff x="3292400" y="1219146"/>
            <a:chExt cx="2615240" cy="1110239"/>
          </a:xfrm>
        </p:grpSpPr>
        <p:sp>
          <p:nvSpPr>
            <p:cNvPr id="4552" name="Google Shape;4552;p8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53" name="Google Shape;4553;p8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54" name="Google Shape;4554;p8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555" name="Google Shape;4555;p8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556" name="Google Shape;4556;p8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557" name="Google Shape;4557;p8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558" name="Google Shape;4558;p8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559" name="Google Shape;4559;p8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560" name="Google Shape;4560;p8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561" name="Google Shape;4561;p8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562" name="Google Shape;4562;p8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63" name="Google Shape;4563;p8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564" name="Google Shape;4564;p8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65" name="Google Shape;4565;p8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566" name="Google Shape;4566;p84"/>
            <p:cNvGrpSpPr/>
            <p:nvPr/>
          </p:nvGrpSpPr>
          <p:grpSpPr>
            <a:xfrm>
              <a:off x="3748438" y="1378608"/>
              <a:ext cx="2159202" cy="903971"/>
              <a:chOff x="1683525" y="2179850"/>
              <a:chExt cx="4519050" cy="2134525"/>
            </a:xfrm>
          </p:grpSpPr>
          <p:sp>
            <p:nvSpPr>
              <p:cNvPr id="4567" name="Google Shape;4567;p8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68" name="Google Shape;4568;p8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69" name="Google Shape;4569;p8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0" name="Google Shape;4570;p8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1" name="Google Shape;4571;p8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2" name="Google Shape;4572;p8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3" name="Google Shape;4573;p8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4" name="Google Shape;4574;p8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5" name="Google Shape;4575;p8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6" name="Google Shape;4576;p8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7" name="Google Shape;4577;p8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8" name="Google Shape;4578;p8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579" name="Google Shape;4579;p84"/>
          <p:cNvGraphicFramePr/>
          <p:nvPr/>
        </p:nvGraphicFramePr>
        <p:xfrm>
          <a:off x="5935838" y="2130450"/>
          <a:ext cx="3000000" cy="3000000"/>
        </p:xfrm>
        <a:graphic>
          <a:graphicData uri="http://schemas.openxmlformats.org/drawingml/2006/table">
            <a:tbl>
              <a:tblPr>
                <a:noFill/>
                <a:tableStyleId>{57A797D8-BAF3-44DE-9D2C-A2BE82050EA3}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80" name="Google Shape;4580;p84"/>
          <p:cNvGrpSpPr/>
          <p:nvPr/>
        </p:nvGrpSpPr>
        <p:grpSpPr>
          <a:xfrm>
            <a:off x="5913087" y="3189047"/>
            <a:ext cx="2519825" cy="1001454"/>
            <a:chOff x="1906114" y="789980"/>
            <a:chExt cx="1487676" cy="606868"/>
          </a:xfrm>
        </p:grpSpPr>
        <p:cxnSp>
          <p:nvCxnSpPr>
            <p:cNvPr id="4581" name="Google Shape;4581;p8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82" name="Google Shape;4582;p8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83" name="Google Shape;4583;p8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84" name="Google Shape;4584;p8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585" name="Google Shape;4585;p8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586" name="Google Shape;4586;p8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587" name="Google Shape;4587;p8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588" name="Google Shape;4588;p8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595" name="Google Shape;4595;p8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96" name="Google Shape;4596;p8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97" name="Google Shape;4597;p8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84"/>
          <p:cNvGrpSpPr/>
          <p:nvPr/>
        </p:nvGrpSpPr>
        <p:grpSpPr>
          <a:xfrm>
            <a:off x="712562" y="998005"/>
            <a:ext cx="2394370" cy="976502"/>
            <a:chOff x="749309" y="1112739"/>
            <a:chExt cx="2371603" cy="976502"/>
          </a:xfrm>
        </p:grpSpPr>
        <p:sp>
          <p:nvSpPr>
            <p:cNvPr id="4599" name="Google Shape;4599;p8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31" name="Google Shape;4631;p84"/>
          <p:cNvGraphicFramePr/>
          <p:nvPr/>
        </p:nvGraphicFramePr>
        <p:xfrm>
          <a:off x="5935863" y="996300"/>
          <a:ext cx="3000000" cy="3000000"/>
        </p:xfrm>
        <a:graphic>
          <a:graphicData uri="http://schemas.openxmlformats.org/drawingml/2006/table">
            <a:tbl>
              <a:tblPr>
                <a:noFill/>
                <a:tableStyleId>{57A797D8-BAF3-44DE-9D2C-A2BE82050EA3}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32" name="Google Shape;4632;p84"/>
          <p:cNvGraphicFramePr/>
          <p:nvPr/>
        </p:nvGraphicFramePr>
        <p:xfrm>
          <a:off x="3342575" y="2130450"/>
          <a:ext cx="3000000" cy="3000000"/>
        </p:xfrm>
        <a:graphic>
          <a:graphicData uri="http://schemas.openxmlformats.org/drawingml/2006/table">
            <a:tbl>
              <a:tblPr>
                <a:noFill/>
                <a:tableStyleId>{57A797D8-BAF3-44DE-9D2C-A2BE82050EA3}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33" name="Google Shape;4633;p84"/>
          <p:cNvGrpSpPr/>
          <p:nvPr/>
        </p:nvGrpSpPr>
        <p:grpSpPr>
          <a:xfrm>
            <a:off x="4086504" y="2517093"/>
            <a:ext cx="1517436" cy="74460"/>
            <a:chOff x="3980086" y="2804397"/>
            <a:chExt cx="1227600" cy="66900"/>
          </a:xfrm>
        </p:grpSpPr>
        <p:sp>
          <p:nvSpPr>
            <p:cNvPr id="4634" name="Google Shape;4634;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84"/>
          <p:cNvGrpSpPr/>
          <p:nvPr/>
        </p:nvGrpSpPr>
        <p:grpSpPr>
          <a:xfrm>
            <a:off x="4711569" y="2809680"/>
            <a:ext cx="892956" cy="74460"/>
            <a:chOff x="3980086" y="2804397"/>
            <a:chExt cx="1227600" cy="66900"/>
          </a:xfrm>
        </p:grpSpPr>
        <p:sp>
          <p:nvSpPr>
            <p:cNvPr id="4637" name="Google Shape;4637;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84"/>
          <p:cNvGrpSpPr/>
          <p:nvPr/>
        </p:nvGrpSpPr>
        <p:grpSpPr>
          <a:xfrm>
            <a:off x="3344661" y="3168563"/>
            <a:ext cx="2363244" cy="1005943"/>
            <a:chOff x="3358415" y="3361302"/>
            <a:chExt cx="2363244" cy="1024695"/>
          </a:xfrm>
        </p:grpSpPr>
        <p:grpSp>
          <p:nvGrpSpPr>
            <p:cNvPr id="4640" name="Google Shape;4640;p84"/>
            <p:cNvGrpSpPr/>
            <p:nvPr/>
          </p:nvGrpSpPr>
          <p:grpSpPr>
            <a:xfrm>
              <a:off x="3358415" y="3361302"/>
              <a:ext cx="441300" cy="1024695"/>
              <a:chOff x="3358415" y="3361302"/>
              <a:chExt cx="441300" cy="1024695"/>
            </a:xfrm>
          </p:grpSpPr>
          <p:sp>
            <p:nvSpPr>
              <p:cNvPr id="4641" name="Google Shape;4641;p8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84"/>
            <p:cNvGrpSpPr/>
            <p:nvPr/>
          </p:nvGrpSpPr>
          <p:grpSpPr>
            <a:xfrm>
              <a:off x="3838901" y="3361302"/>
              <a:ext cx="441300" cy="1024695"/>
              <a:chOff x="3838901" y="3361302"/>
              <a:chExt cx="441300" cy="1024695"/>
            </a:xfrm>
          </p:grpSpPr>
          <p:sp>
            <p:nvSpPr>
              <p:cNvPr id="4648" name="Google Shape;4648;p8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84"/>
            <p:cNvGrpSpPr/>
            <p:nvPr/>
          </p:nvGrpSpPr>
          <p:grpSpPr>
            <a:xfrm>
              <a:off x="4319387" y="3361302"/>
              <a:ext cx="441300" cy="1024695"/>
              <a:chOff x="4319387" y="3361302"/>
              <a:chExt cx="441300" cy="1024695"/>
            </a:xfrm>
          </p:grpSpPr>
          <p:sp>
            <p:nvSpPr>
              <p:cNvPr id="4655" name="Google Shape;4655;p8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84"/>
            <p:cNvGrpSpPr/>
            <p:nvPr/>
          </p:nvGrpSpPr>
          <p:grpSpPr>
            <a:xfrm>
              <a:off x="4799873" y="3361302"/>
              <a:ext cx="441300" cy="1024695"/>
              <a:chOff x="4799873" y="3361302"/>
              <a:chExt cx="441300" cy="1024695"/>
            </a:xfrm>
          </p:grpSpPr>
          <p:sp>
            <p:nvSpPr>
              <p:cNvPr id="4662" name="Google Shape;4662;p8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84"/>
            <p:cNvGrpSpPr/>
            <p:nvPr/>
          </p:nvGrpSpPr>
          <p:grpSpPr>
            <a:xfrm>
              <a:off x="5280360" y="3361302"/>
              <a:ext cx="441300" cy="1024695"/>
              <a:chOff x="5280360" y="3361302"/>
              <a:chExt cx="441300" cy="1024695"/>
            </a:xfrm>
          </p:grpSpPr>
          <p:sp>
            <p:nvSpPr>
              <p:cNvPr id="4669" name="Google Shape;4669;p8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75" name="Google Shape;4675;p84"/>
          <p:cNvGraphicFramePr/>
          <p:nvPr/>
        </p:nvGraphicFramePr>
        <p:xfrm>
          <a:off x="711088" y="2130450"/>
          <a:ext cx="3000000" cy="3000000"/>
        </p:xfrm>
        <a:graphic>
          <a:graphicData uri="http://schemas.openxmlformats.org/drawingml/2006/table">
            <a:tbl>
              <a:tblPr>
                <a:noFill/>
                <a:tableStyleId>{57A797D8-BAF3-44DE-9D2C-A2BE82050EA3}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76" name="Google Shape;4676;p84"/>
          <p:cNvGrpSpPr/>
          <p:nvPr/>
        </p:nvGrpSpPr>
        <p:grpSpPr>
          <a:xfrm>
            <a:off x="712613" y="3180175"/>
            <a:ext cx="2403614" cy="1005900"/>
            <a:chOff x="726450" y="3372825"/>
            <a:chExt cx="2403614" cy="1005900"/>
          </a:xfrm>
        </p:grpSpPr>
        <p:grpSp>
          <p:nvGrpSpPr>
            <p:cNvPr id="4677" name="Google Shape;4677;p84"/>
            <p:cNvGrpSpPr/>
            <p:nvPr/>
          </p:nvGrpSpPr>
          <p:grpSpPr>
            <a:xfrm>
              <a:off x="726450" y="3696000"/>
              <a:ext cx="2403614" cy="500898"/>
              <a:chOff x="726450" y="3696000"/>
              <a:chExt cx="2403614" cy="500898"/>
            </a:xfrm>
          </p:grpSpPr>
          <p:sp>
            <p:nvSpPr>
              <p:cNvPr id="4678" name="Google Shape;4678;p8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79" name="Google Shape;4679;p8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80" name="Google Shape;4680;p84"/>
            <p:cNvGrpSpPr/>
            <p:nvPr/>
          </p:nvGrpSpPr>
          <p:grpSpPr>
            <a:xfrm>
              <a:off x="1348050" y="3372825"/>
              <a:ext cx="1720425" cy="1005900"/>
              <a:chOff x="1348050" y="3372825"/>
              <a:chExt cx="1720425" cy="1005900"/>
            </a:xfrm>
          </p:grpSpPr>
          <p:sp>
            <p:nvSpPr>
              <p:cNvPr id="4681" name="Google Shape;4681;p8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82" name="Google Shape;4682;p8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83" name="Google Shape;4683;p8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84" name="Google Shape;4684;p8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85" name="Google Shape;4685;p8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86" name="Google Shape;4686;p84"/>
            <p:cNvGrpSpPr/>
            <p:nvPr/>
          </p:nvGrpSpPr>
          <p:grpSpPr>
            <a:xfrm>
              <a:off x="1455707" y="3731058"/>
              <a:ext cx="1491150" cy="417657"/>
              <a:chOff x="1455707" y="3731058"/>
              <a:chExt cx="1491150" cy="417657"/>
            </a:xfrm>
          </p:grpSpPr>
          <p:grpSp>
            <p:nvGrpSpPr>
              <p:cNvPr id="4687" name="Google Shape;4687;p84"/>
              <p:cNvGrpSpPr/>
              <p:nvPr/>
            </p:nvGrpSpPr>
            <p:grpSpPr>
              <a:xfrm>
                <a:off x="1472938" y="3745828"/>
                <a:ext cx="72126" cy="53788"/>
                <a:chOff x="1472938" y="3745828"/>
                <a:chExt cx="72126" cy="53788"/>
              </a:xfrm>
            </p:grpSpPr>
            <p:sp>
              <p:nvSpPr>
                <p:cNvPr id="4688" name="Google Shape;4688;p8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84"/>
              <p:cNvGrpSpPr/>
              <p:nvPr/>
            </p:nvGrpSpPr>
            <p:grpSpPr>
              <a:xfrm>
                <a:off x="1819181" y="4089633"/>
                <a:ext cx="72126" cy="53788"/>
                <a:chOff x="1819181" y="4089633"/>
                <a:chExt cx="72126" cy="53788"/>
              </a:xfrm>
            </p:grpSpPr>
            <p:sp>
              <p:nvSpPr>
                <p:cNvPr id="4691" name="Google Shape;4691;p8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84"/>
              <p:cNvGrpSpPr/>
              <p:nvPr/>
            </p:nvGrpSpPr>
            <p:grpSpPr>
              <a:xfrm>
                <a:off x="1455707" y="4084171"/>
                <a:ext cx="64321" cy="64544"/>
                <a:chOff x="1455707" y="4084171"/>
                <a:chExt cx="64321" cy="64544"/>
              </a:xfrm>
            </p:grpSpPr>
            <p:sp>
              <p:nvSpPr>
                <p:cNvPr id="4694" name="Google Shape;4694;p8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84"/>
              <p:cNvGrpSpPr/>
              <p:nvPr/>
            </p:nvGrpSpPr>
            <p:grpSpPr>
              <a:xfrm>
                <a:off x="1818610" y="3731058"/>
                <a:ext cx="64321" cy="64544"/>
                <a:chOff x="1818610" y="3731058"/>
                <a:chExt cx="64321" cy="64544"/>
              </a:xfrm>
            </p:grpSpPr>
            <p:sp>
              <p:nvSpPr>
                <p:cNvPr id="4697" name="Google Shape;4697;p8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84"/>
              <p:cNvGrpSpPr/>
              <p:nvPr/>
            </p:nvGrpSpPr>
            <p:grpSpPr>
              <a:xfrm>
                <a:off x="2172491" y="4089633"/>
                <a:ext cx="72126" cy="53788"/>
                <a:chOff x="2172491" y="4089633"/>
                <a:chExt cx="72126" cy="53788"/>
              </a:xfrm>
            </p:grpSpPr>
            <p:sp>
              <p:nvSpPr>
                <p:cNvPr id="4700" name="Google Shape;4700;p8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84"/>
              <p:cNvGrpSpPr/>
              <p:nvPr/>
            </p:nvGrpSpPr>
            <p:grpSpPr>
              <a:xfrm>
                <a:off x="2171920" y="3731058"/>
                <a:ext cx="64321" cy="64544"/>
                <a:chOff x="2171920" y="3731058"/>
                <a:chExt cx="64321" cy="64544"/>
              </a:xfrm>
            </p:grpSpPr>
            <p:sp>
              <p:nvSpPr>
                <p:cNvPr id="4703" name="Google Shape;4703;p8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84"/>
              <p:cNvGrpSpPr/>
              <p:nvPr/>
            </p:nvGrpSpPr>
            <p:grpSpPr>
              <a:xfrm>
                <a:off x="2874730" y="3745828"/>
                <a:ext cx="72126" cy="53788"/>
                <a:chOff x="2874730" y="3745828"/>
                <a:chExt cx="72126" cy="53788"/>
              </a:xfrm>
            </p:grpSpPr>
            <p:sp>
              <p:nvSpPr>
                <p:cNvPr id="4706" name="Google Shape;4706;p8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84"/>
              <p:cNvGrpSpPr/>
              <p:nvPr/>
            </p:nvGrpSpPr>
            <p:grpSpPr>
              <a:xfrm>
                <a:off x="2878589" y="4081481"/>
                <a:ext cx="64321" cy="64544"/>
                <a:chOff x="2878589" y="4081481"/>
                <a:chExt cx="64321" cy="64544"/>
              </a:xfrm>
            </p:grpSpPr>
            <p:sp>
              <p:nvSpPr>
                <p:cNvPr id="4709" name="Google Shape;4709;p8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84"/>
              <p:cNvGrpSpPr/>
              <p:nvPr/>
            </p:nvGrpSpPr>
            <p:grpSpPr>
              <a:xfrm>
                <a:off x="2525796" y="4089633"/>
                <a:ext cx="72126" cy="53788"/>
                <a:chOff x="2525796" y="4089633"/>
                <a:chExt cx="72126" cy="53788"/>
              </a:xfrm>
            </p:grpSpPr>
            <p:sp>
              <p:nvSpPr>
                <p:cNvPr id="4712" name="Google Shape;4712;p8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84"/>
              <p:cNvGrpSpPr/>
              <p:nvPr/>
            </p:nvGrpSpPr>
            <p:grpSpPr>
              <a:xfrm>
                <a:off x="2525225" y="3731058"/>
                <a:ext cx="64321" cy="64544"/>
                <a:chOff x="2525225" y="3731058"/>
                <a:chExt cx="64321" cy="64544"/>
              </a:xfrm>
            </p:grpSpPr>
            <p:sp>
              <p:nvSpPr>
                <p:cNvPr id="4715" name="Google Shape;4715;p8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0" name="Shape 4720"/>
        <p:cNvGrpSpPr/>
        <p:nvPr/>
      </p:nvGrpSpPr>
      <p:grpSpPr>
        <a:xfrm>
          <a:off x="0" y="0"/>
          <a:ext cx="0" cy="0"/>
          <a:chOff x="0" y="0"/>
          <a:chExt cx="0" cy="0"/>
        </a:xfrm>
      </p:grpSpPr>
      <p:grpSp>
        <p:nvGrpSpPr>
          <p:cNvPr id="4721" name="Google Shape;4721;p85"/>
          <p:cNvGrpSpPr/>
          <p:nvPr/>
        </p:nvGrpSpPr>
        <p:grpSpPr>
          <a:xfrm>
            <a:off x="5780148" y="1859605"/>
            <a:ext cx="671400" cy="674856"/>
            <a:chOff x="5780148" y="1859605"/>
            <a:chExt cx="671400" cy="674856"/>
          </a:xfrm>
        </p:grpSpPr>
        <p:sp>
          <p:nvSpPr>
            <p:cNvPr id="4722" name="Google Shape;4722;p8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85"/>
          <p:cNvGrpSpPr/>
          <p:nvPr/>
        </p:nvGrpSpPr>
        <p:grpSpPr>
          <a:xfrm>
            <a:off x="716991" y="971306"/>
            <a:ext cx="845921" cy="690752"/>
            <a:chOff x="732428" y="1198513"/>
            <a:chExt cx="845921" cy="690752"/>
          </a:xfrm>
        </p:grpSpPr>
        <p:grpSp>
          <p:nvGrpSpPr>
            <p:cNvPr id="4727" name="Google Shape;4727;p85"/>
            <p:cNvGrpSpPr/>
            <p:nvPr/>
          </p:nvGrpSpPr>
          <p:grpSpPr>
            <a:xfrm>
              <a:off x="823030" y="1198513"/>
              <a:ext cx="755319" cy="690752"/>
              <a:chOff x="823030" y="1198513"/>
              <a:chExt cx="755319" cy="690752"/>
            </a:xfrm>
          </p:grpSpPr>
          <p:sp>
            <p:nvSpPr>
              <p:cNvPr id="4728" name="Google Shape;4728;p8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85"/>
            <p:cNvGrpSpPr/>
            <p:nvPr/>
          </p:nvGrpSpPr>
          <p:grpSpPr>
            <a:xfrm>
              <a:off x="732428" y="1239937"/>
              <a:ext cx="739912" cy="607886"/>
              <a:chOff x="732428" y="1239937"/>
              <a:chExt cx="739912" cy="607886"/>
            </a:xfrm>
          </p:grpSpPr>
          <p:sp>
            <p:nvSpPr>
              <p:cNvPr id="4731" name="Google Shape;4731;p8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85"/>
            <p:cNvGrpSpPr/>
            <p:nvPr/>
          </p:nvGrpSpPr>
          <p:grpSpPr>
            <a:xfrm>
              <a:off x="732428" y="1277018"/>
              <a:ext cx="702832" cy="533758"/>
              <a:chOff x="732428" y="1277018"/>
              <a:chExt cx="702832" cy="533758"/>
            </a:xfrm>
          </p:grpSpPr>
          <p:sp>
            <p:nvSpPr>
              <p:cNvPr id="4734" name="Google Shape;4734;p8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85"/>
            <p:cNvGrpSpPr/>
            <p:nvPr/>
          </p:nvGrpSpPr>
          <p:grpSpPr>
            <a:xfrm>
              <a:off x="931170" y="1306653"/>
              <a:ext cx="647179" cy="474455"/>
              <a:chOff x="931170" y="1306653"/>
              <a:chExt cx="647179" cy="474455"/>
            </a:xfrm>
          </p:grpSpPr>
          <p:sp>
            <p:nvSpPr>
              <p:cNvPr id="4737" name="Google Shape;4737;p8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9" name="Google Shape;4739;p8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85"/>
          <p:cNvGrpSpPr/>
          <p:nvPr/>
        </p:nvGrpSpPr>
        <p:grpSpPr>
          <a:xfrm>
            <a:off x="3948600" y="971313"/>
            <a:ext cx="634656" cy="699982"/>
            <a:chOff x="5985650" y="2860025"/>
            <a:chExt cx="1396075" cy="1539775"/>
          </a:xfrm>
        </p:grpSpPr>
        <p:sp>
          <p:nvSpPr>
            <p:cNvPr id="4741" name="Google Shape;4741;p8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85"/>
          <p:cNvGrpSpPr/>
          <p:nvPr/>
        </p:nvGrpSpPr>
        <p:grpSpPr>
          <a:xfrm>
            <a:off x="4704250" y="971306"/>
            <a:ext cx="725845" cy="699975"/>
            <a:chOff x="4249973" y="1201875"/>
            <a:chExt cx="1958568" cy="1888762"/>
          </a:xfrm>
        </p:grpSpPr>
        <p:sp>
          <p:nvSpPr>
            <p:cNvPr id="4774" name="Google Shape;4774;p8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5" name="Google Shape;4775;p85"/>
            <p:cNvGrpSpPr/>
            <p:nvPr/>
          </p:nvGrpSpPr>
          <p:grpSpPr>
            <a:xfrm>
              <a:off x="5853086" y="1789142"/>
              <a:ext cx="355454" cy="1048099"/>
              <a:chOff x="5576108" y="2016725"/>
              <a:chExt cx="565200" cy="1666560"/>
            </a:xfrm>
          </p:grpSpPr>
          <p:sp>
            <p:nvSpPr>
              <p:cNvPr id="4776" name="Google Shape;4776;p8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77" name="Google Shape;4777;p8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85"/>
            <p:cNvGrpSpPr/>
            <p:nvPr/>
          </p:nvGrpSpPr>
          <p:grpSpPr>
            <a:xfrm>
              <a:off x="4869455" y="2691676"/>
              <a:ext cx="1013897" cy="398961"/>
              <a:chOff x="4012057" y="3451825"/>
              <a:chExt cx="1612175" cy="634379"/>
            </a:xfrm>
          </p:grpSpPr>
          <p:sp>
            <p:nvSpPr>
              <p:cNvPr id="4779" name="Google Shape;4779;p8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80" name="Google Shape;4780;p8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85"/>
            <p:cNvGrpSpPr/>
            <p:nvPr/>
          </p:nvGrpSpPr>
          <p:grpSpPr>
            <a:xfrm>
              <a:off x="4276937" y="2155961"/>
              <a:ext cx="651965" cy="891358"/>
              <a:chOff x="3069908" y="2599997"/>
              <a:chExt cx="1036675" cy="1417328"/>
            </a:xfrm>
          </p:grpSpPr>
          <p:sp>
            <p:nvSpPr>
              <p:cNvPr id="4782" name="Google Shape;4782;p8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83" name="Google Shape;4783;p8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85"/>
            <p:cNvGrpSpPr/>
            <p:nvPr/>
          </p:nvGrpSpPr>
          <p:grpSpPr>
            <a:xfrm>
              <a:off x="5054918" y="1201875"/>
              <a:ext cx="999548" cy="602711"/>
              <a:chOff x="4306958" y="1082925"/>
              <a:chExt cx="1589359" cy="958358"/>
            </a:xfrm>
          </p:grpSpPr>
          <p:sp>
            <p:nvSpPr>
              <p:cNvPr id="4785" name="Google Shape;4785;p8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86" name="Google Shape;4786;p8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85"/>
            <p:cNvGrpSpPr/>
            <p:nvPr/>
          </p:nvGrpSpPr>
          <p:grpSpPr>
            <a:xfrm>
              <a:off x="4249973" y="1303451"/>
              <a:ext cx="799317" cy="841334"/>
              <a:chOff x="3027033" y="1244439"/>
              <a:chExt cx="1270977" cy="1337786"/>
            </a:xfrm>
          </p:grpSpPr>
          <p:sp>
            <p:nvSpPr>
              <p:cNvPr id="4788" name="Google Shape;4788;p8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89" name="Google Shape;4789;p8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0" name="Google Shape;4790;p85"/>
          <p:cNvGrpSpPr/>
          <p:nvPr/>
        </p:nvGrpSpPr>
        <p:grpSpPr>
          <a:xfrm>
            <a:off x="4057114" y="1858087"/>
            <a:ext cx="750769" cy="683784"/>
            <a:chOff x="4204684" y="2104422"/>
            <a:chExt cx="699822" cy="637382"/>
          </a:xfrm>
        </p:grpSpPr>
        <p:grpSp>
          <p:nvGrpSpPr>
            <p:cNvPr id="4791" name="Google Shape;4791;p85"/>
            <p:cNvGrpSpPr/>
            <p:nvPr/>
          </p:nvGrpSpPr>
          <p:grpSpPr>
            <a:xfrm>
              <a:off x="4204684" y="2430067"/>
              <a:ext cx="342957" cy="311738"/>
              <a:chOff x="4204684" y="2430067"/>
              <a:chExt cx="342957" cy="311738"/>
            </a:xfrm>
          </p:grpSpPr>
          <p:sp>
            <p:nvSpPr>
              <p:cNvPr id="4792" name="Google Shape;4792;p8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85"/>
            <p:cNvGrpSpPr/>
            <p:nvPr/>
          </p:nvGrpSpPr>
          <p:grpSpPr>
            <a:xfrm>
              <a:off x="4561586" y="2430067"/>
              <a:ext cx="342920" cy="311738"/>
              <a:chOff x="4561586" y="2430067"/>
              <a:chExt cx="342920" cy="311738"/>
            </a:xfrm>
          </p:grpSpPr>
          <p:sp>
            <p:nvSpPr>
              <p:cNvPr id="4795" name="Google Shape;4795;p8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85"/>
            <p:cNvGrpSpPr/>
            <p:nvPr/>
          </p:nvGrpSpPr>
          <p:grpSpPr>
            <a:xfrm>
              <a:off x="4561586" y="2104422"/>
              <a:ext cx="342920" cy="311738"/>
              <a:chOff x="4561586" y="2104422"/>
              <a:chExt cx="342920" cy="311738"/>
            </a:xfrm>
          </p:grpSpPr>
          <p:sp>
            <p:nvSpPr>
              <p:cNvPr id="4798" name="Google Shape;4798;p8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85"/>
            <p:cNvGrpSpPr/>
            <p:nvPr/>
          </p:nvGrpSpPr>
          <p:grpSpPr>
            <a:xfrm>
              <a:off x="4204684" y="2104422"/>
              <a:ext cx="342957" cy="311664"/>
              <a:chOff x="4204684" y="2104422"/>
              <a:chExt cx="342957" cy="311664"/>
            </a:xfrm>
          </p:grpSpPr>
          <p:sp>
            <p:nvSpPr>
              <p:cNvPr id="4801" name="Google Shape;4801;p8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3" name="Google Shape;4803;p85"/>
          <p:cNvGrpSpPr/>
          <p:nvPr/>
        </p:nvGrpSpPr>
        <p:grpSpPr>
          <a:xfrm>
            <a:off x="5521547" y="971301"/>
            <a:ext cx="660591" cy="688867"/>
            <a:chOff x="5830645" y="1267368"/>
            <a:chExt cx="530340" cy="553040"/>
          </a:xfrm>
        </p:grpSpPr>
        <p:sp>
          <p:nvSpPr>
            <p:cNvPr id="4804" name="Google Shape;4804;p8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5" name="Google Shape;4805;p85"/>
            <p:cNvGrpSpPr/>
            <p:nvPr/>
          </p:nvGrpSpPr>
          <p:grpSpPr>
            <a:xfrm>
              <a:off x="5830645" y="1267368"/>
              <a:ext cx="259743" cy="269909"/>
              <a:chOff x="5830645" y="1267368"/>
              <a:chExt cx="259743" cy="269909"/>
            </a:xfrm>
          </p:grpSpPr>
          <p:sp>
            <p:nvSpPr>
              <p:cNvPr id="4806" name="Google Shape;4806;p8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85"/>
            <p:cNvGrpSpPr/>
            <p:nvPr/>
          </p:nvGrpSpPr>
          <p:grpSpPr>
            <a:xfrm>
              <a:off x="6101293" y="1267368"/>
              <a:ext cx="259692" cy="269909"/>
              <a:chOff x="6101293" y="1267368"/>
              <a:chExt cx="259692" cy="269909"/>
            </a:xfrm>
          </p:grpSpPr>
          <p:sp>
            <p:nvSpPr>
              <p:cNvPr id="4809" name="Google Shape;4809;p8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85"/>
            <p:cNvGrpSpPr/>
            <p:nvPr/>
          </p:nvGrpSpPr>
          <p:grpSpPr>
            <a:xfrm>
              <a:off x="5830645" y="1550500"/>
              <a:ext cx="259692" cy="269909"/>
              <a:chOff x="5830645" y="1550500"/>
              <a:chExt cx="259692" cy="269909"/>
            </a:xfrm>
          </p:grpSpPr>
          <p:sp>
            <p:nvSpPr>
              <p:cNvPr id="4812" name="Google Shape;4812;p8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85"/>
            <p:cNvGrpSpPr/>
            <p:nvPr/>
          </p:nvGrpSpPr>
          <p:grpSpPr>
            <a:xfrm>
              <a:off x="6101293" y="1550500"/>
              <a:ext cx="259692" cy="269909"/>
              <a:chOff x="6101293" y="1550500"/>
              <a:chExt cx="259692" cy="269909"/>
            </a:xfrm>
          </p:grpSpPr>
          <p:sp>
            <p:nvSpPr>
              <p:cNvPr id="4815" name="Google Shape;4815;p8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7" name="Google Shape;4817;p85"/>
          <p:cNvGrpSpPr/>
          <p:nvPr/>
        </p:nvGrpSpPr>
        <p:grpSpPr>
          <a:xfrm>
            <a:off x="723700" y="1861760"/>
            <a:ext cx="697154" cy="679574"/>
            <a:chOff x="2679875" y="2361475"/>
            <a:chExt cx="780425" cy="760575"/>
          </a:xfrm>
        </p:grpSpPr>
        <p:sp>
          <p:nvSpPr>
            <p:cNvPr id="4818" name="Google Shape;4818;p8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85"/>
          <p:cNvGrpSpPr/>
          <p:nvPr/>
        </p:nvGrpSpPr>
        <p:grpSpPr>
          <a:xfrm>
            <a:off x="3122859" y="971352"/>
            <a:ext cx="735829" cy="684547"/>
            <a:chOff x="3351965" y="1148808"/>
            <a:chExt cx="750770" cy="698375"/>
          </a:xfrm>
        </p:grpSpPr>
        <p:grpSp>
          <p:nvGrpSpPr>
            <p:cNvPr id="4825" name="Google Shape;4825;p85"/>
            <p:cNvGrpSpPr/>
            <p:nvPr/>
          </p:nvGrpSpPr>
          <p:grpSpPr>
            <a:xfrm>
              <a:off x="3586796" y="1148808"/>
              <a:ext cx="294857" cy="286830"/>
              <a:chOff x="3750225" y="1774000"/>
              <a:chExt cx="149575" cy="145525"/>
            </a:xfrm>
          </p:grpSpPr>
          <p:sp>
            <p:nvSpPr>
              <p:cNvPr id="4826" name="Google Shape;4826;p8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85"/>
            <p:cNvGrpSpPr/>
            <p:nvPr/>
          </p:nvGrpSpPr>
          <p:grpSpPr>
            <a:xfrm>
              <a:off x="3779245" y="1375768"/>
              <a:ext cx="323490" cy="286978"/>
              <a:chOff x="3847850" y="1889150"/>
              <a:chExt cx="164100" cy="145600"/>
            </a:xfrm>
          </p:grpSpPr>
          <p:sp>
            <p:nvSpPr>
              <p:cNvPr id="4829" name="Google Shape;4829;p8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85"/>
            <p:cNvGrpSpPr/>
            <p:nvPr/>
          </p:nvGrpSpPr>
          <p:grpSpPr>
            <a:xfrm>
              <a:off x="3351965" y="1330435"/>
              <a:ext cx="295449" cy="285401"/>
              <a:chOff x="3631100" y="1866150"/>
              <a:chExt cx="149875" cy="144800"/>
            </a:xfrm>
          </p:grpSpPr>
          <p:sp>
            <p:nvSpPr>
              <p:cNvPr id="4832" name="Google Shape;4832;p8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85"/>
            <p:cNvGrpSpPr/>
            <p:nvPr/>
          </p:nvGrpSpPr>
          <p:grpSpPr>
            <a:xfrm>
              <a:off x="3548208" y="1560352"/>
              <a:ext cx="294808" cy="286830"/>
              <a:chOff x="3730650" y="1982800"/>
              <a:chExt cx="149550" cy="145525"/>
            </a:xfrm>
          </p:grpSpPr>
          <p:sp>
            <p:nvSpPr>
              <p:cNvPr id="4835" name="Google Shape;4835;p8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7" name="Google Shape;4837;p85"/>
          <p:cNvGrpSpPr/>
          <p:nvPr/>
        </p:nvGrpSpPr>
        <p:grpSpPr>
          <a:xfrm>
            <a:off x="7624512" y="971306"/>
            <a:ext cx="804565" cy="677795"/>
            <a:chOff x="7636443" y="1204988"/>
            <a:chExt cx="804565" cy="677795"/>
          </a:xfrm>
        </p:grpSpPr>
        <p:grpSp>
          <p:nvGrpSpPr>
            <p:cNvPr id="4838" name="Google Shape;4838;p85"/>
            <p:cNvGrpSpPr/>
            <p:nvPr/>
          </p:nvGrpSpPr>
          <p:grpSpPr>
            <a:xfrm>
              <a:off x="7636443" y="1509705"/>
              <a:ext cx="804565" cy="373078"/>
              <a:chOff x="7636443" y="1509705"/>
              <a:chExt cx="804565" cy="373078"/>
            </a:xfrm>
          </p:grpSpPr>
          <p:sp>
            <p:nvSpPr>
              <p:cNvPr id="4839" name="Google Shape;4839;p8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85"/>
            <p:cNvGrpSpPr/>
            <p:nvPr/>
          </p:nvGrpSpPr>
          <p:grpSpPr>
            <a:xfrm>
              <a:off x="7636443" y="1408133"/>
              <a:ext cx="804565" cy="373078"/>
              <a:chOff x="7636443" y="1408133"/>
              <a:chExt cx="804565" cy="373078"/>
            </a:xfrm>
          </p:grpSpPr>
          <p:sp>
            <p:nvSpPr>
              <p:cNvPr id="4842" name="Google Shape;4842;p8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85"/>
            <p:cNvGrpSpPr/>
            <p:nvPr/>
          </p:nvGrpSpPr>
          <p:grpSpPr>
            <a:xfrm>
              <a:off x="7636443" y="1306560"/>
              <a:ext cx="804565" cy="373078"/>
              <a:chOff x="7636443" y="1306560"/>
              <a:chExt cx="804565" cy="373078"/>
            </a:xfrm>
          </p:grpSpPr>
          <p:sp>
            <p:nvSpPr>
              <p:cNvPr id="4845" name="Google Shape;4845;p8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85"/>
            <p:cNvGrpSpPr/>
            <p:nvPr/>
          </p:nvGrpSpPr>
          <p:grpSpPr>
            <a:xfrm>
              <a:off x="7636443" y="1204988"/>
              <a:ext cx="804565" cy="373078"/>
              <a:chOff x="7636443" y="1204988"/>
              <a:chExt cx="804565" cy="373078"/>
            </a:xfrm>
          </p:grpSpPr>
          <p:sp>
            <p:nvSpPr>
              <p:cNvPr id="4848" name="Google Shape;4848;p8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0" name="Google Shape;4850;p85"/>
          <p:cNvGrpSpPr/>
          <p:nvPr/>
        </p:nvGrpSpPr>
        <p:grpSpPr>
          <a:xfrm>
            <a:off x="4963358" y="1878721"/>
            <a:ext cx="661339" cy="661188"/>
            <a:chOff x="3990000" y="975400"/>
            <a:chExt cx="3934200" cy="3933300"/>
          </a:xfrm>
        </p:grpSpPr>
        <p:sp>
          <p:nvSpPr>
            <p:cNvPr id="4851" name="Google Shape;4851;p8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85"/>
          <p:cNvGrpSpPr/>
          <p:nvPr/>
        </p:nvGrpSpPr>
        <p:grpSpPr>
          <a:xfrm>
            <a:off x="6607006" y="1857359"/>
            <a:ext cx="868881" cy="684241"/>
            <a:chOff x="6598259" y="2078634"/>
            <a:chExt cx="868881" cy="684241"/>
          </a:xfrm>
        </p:grpSpPr>
        <p:sp>
          <p:nvSpPr>
            <p:cNvPr id="4856" name="Google Shape;4856;p8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2" name="Google Shape;4862;p85"/>
            <p:cNvGrpSpPr/>
            <p:nvPr/>
          </p:nvGrpSpPr>
          <p:grpSpPr>
            <a:xfrm>
              <a:off x="6808175" y="2078634"/>
              <a:ext cx="452229" cy="684241"/>
              <a:chOff x="6808175" y="2078634"/>
              <a:chExt cx="452229" cy="684241"/>
            </a:xfrm>
          </p:grpSpPr>
          <p:sp>
            <p:nvSpPr>
              <p:cNvPr id="4863" name="Google Shape;4863;p8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9" name="Google Shape;4869;p85"/>
              <p:cNvGrpSpPr/>
              <p:nvPr/>
            </p:nvGrpSpPr>
            <p:grpSpPr>
              <a:xfrm>
                <a:off x="6821586" y="2078634"/>
                <a:ext cx="426871" cy="684241"/>
                <a:chOff x="6821586" y="2078634"/>
                <a:chExt cx="426871" cy="684241"/>
              </a:xfrm>
            </p:grpSpPr>
            <p:grpSp>
              <p:nvGrpSpPr>
                <p:cNvPr id="4870" name="Google Shape;4870;p85"/>
                <p:cNvGrpSpPr/>
                <p:nvPr/>
              </p:nvGrpSpPr>
              <p:grpSpPr>
                <a:xfrm>
                  <a:off x="6821586" y="2078634"/>
                  <a:ext cx="426871" cy="684241"/>
                  <a:chOff x="6821586" y="2078634"/>
                  <a:chExt cx="426871" cy="684241"/>
                </a:xfrm>
              </p:grpSpPr>
              <p:sp>
                <p:nvSpPr>
                  <p:cNvPr id="4871" name="Google Shape;4871;p8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0" name="Google Shape;4890;p8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96" name="Google Shape;4896;p85"/>
          <p:cNvGrpSpPr/>
          <p:nvPr/>
        </p:nvGrpSpPr>
        <p:grpSpPr>
          <a:xfrm>
            <a:off x="716989" y="3531368"/>
            <a:ext cx="1340789" cy="640830"/>
            <a:chOff x="238125" y="1151100"/>
            <a:chExt cx="7139450" cy="3412300"/>
          </a:xfrm>
        </p:grpSpPr>
        <p:sp>
          <p:nvSpPr>
            <p:cNvPr id="4897" name="Google Shape;4897;p8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85"/>
          <p:cNvGrpSpPr/>
          <p:nvPr/>
        </p:nvGrpSpPr>
        <p:grpSpPr>
          <a:xfrm>
            <a:off x="5584212" y="2734649"/>
            <a:ext cx="985357" cy="585764"/>
            <a:chOff x="5145061" y="2881789"/>
            <a:chExt cx="1107641" cy="658458"/>
          </a:xfrm>
        </p:grpSpPr>
        <p:grpSp>
          <p:nvGrpSpPr>
            <p:cNvPr id="4910" name="Google Shape;4910;p85"/>
            <p:cNvGrpSpPr/>
            <p:nvPr/>
          </p:nvGrpSpPr>
          <p:grpSpPr>
            <a:xfrm>
              <a:off x="5722989" y="3244587"/>
              <a:ext cx="529713" cy="295659"/>
              <a:chOff x="5722989" y="3244587"/>
              <a:chExt cx="529713" cy="295659"/>
            </a:xfrm>
          </p:grpSpPr>
          <p:sp>
            <p:nvSpPr>
              <p:cNvPr id="4911" name="Google Shape;4911;p8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12" name="Google Shape;4912;p8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13" name="Google Shape;4913;p85"/>
            <p:cNvGrpSpPr/>
            <p:nvPr/>
          </p:nvGrpSpPr>
          <p:grpSpPr>
            <a:xfrm>
              <a:off x="5145061" y="3244587"/>
              <a:ext cx="536807" cy="295659"/>
              <a:chOff x="5145061" y="3244587"/>
              <a:chExt cx="536807" cy="295659"/>
            </a:xfrm>
          </p:grpSpPr>
          <p:sp>
            <p:nvSpPr>
              <p:cNvPr id="4914" name="Google Shape;4914;p8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15" name="Google Shape;4915;p8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16" name="Google Shape;4916;p85"/>
            <p:cNvGrpSpPr/>
            <p:nvPr/>
          </p:nvGrpSpPr>
          <p:grpSpPr>
            <a:xfrm>
              <a:off x="5341327" y="2898245"/>
              <a:ext cx="532309" cy="614891"/>
              <a:chOff x="5341327" y="2898245"/>
              <a:chExt cx="532309" cy="614891"/>
            </a:xfrm>
          </p:grpSpPr>
          <p:sp>
            <p:nvSpPr>
              <p:cNvPr id="4917" name="Google Shape;4917;p8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18" name="Google Shape;4918;p8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19" name="Google Shape;4919;p85"/>
            <p:cNvGrpSpPr/>
            <p:nvPr/>
          </p:nvGrpSpPr>
          <p:grpSpPr>
            <a:xfrm>
              <a:off x="5532290" y="2881789"/>
              <a:ext cx="620516" cy="305456"/>
              <a:chOff x="5532290" y="2881789"/>
              <a:chExt cx="620516" cy="305456"/>
            </a:xfrm>
          </p:grpSpPr>
          <p:sp>
            <p:nvSpPr>
              <p:cNvPr id="4920" name="Google Shape;4920;p8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21" name="Google Shape;4921;p8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922" name="Google Shape;4922;p85"/>
          <p:cNvGrpSpPr/>
          <p:nvPr/>
        </p:nvGrpSpPr>
        <p:grpSpPr>
          <a:xfrm>
            <a:off x="8163135" y="3526707"/>
            <a:ext cx="269068" cy="645491"/>
            <a:chOff x="7026852" y="3311869"/>
            <a:chExt cx="434331" cy="1041954"/>
          </a:xfrm>
        </p:grpSpPr>
        <p:sp>
          <p:nvSpPr>
            <p:cNvPr id="4923" name="Google Shape;4923;p8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85"/>
          <p:cNvGrpSpPr/>
          <p:nvPr/>
        </p:nvGrpSpPr>
        <p:grpSpPr>
          <a:xfrm>
            <a:off x="6179716" y="3565945"/>
            <a:ext cx="293882" cy="293836"/>
            <a:chOff x="4873519" y="3311869"/>
            <a:chExt cx="499374" cy="499296"/>
          </a:xfrm>
        </p:grpSpPr>
        <p:sp>
          <p:nvSpPr>
            <p:cNvPr id="4927" name="Google Shape;4927;p8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85"/>
          <p:cNvGrpSpPr/>
          <p:nvPr/>
        </p:nvGrpSpPr>
        <p:grpSpPr>
          <a:xfrm>
            <a:off x="6179716" y="3878316"/>
            <a:ext cx="293882" cy="293882"/>
            <a:chOff x="4873519" y="3875839"/>
            <a:chExt cx="499374" cy="499374"/>
          </a:xfrm>
        </p:grpSpPr>
        <p:sp>
          <p:nvSpPr>
            <p:cNvPr id="4930" name="Google Shape;4930;p8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85"/>
          <p:cNvGrpSpPr/>
          <p:nvPr/>
        </p:nvGrpSpPr>
        <p:grpSpPr>
          <a:xfrm>
            <a:off x="2410244" y="1850269"/>
            <a:ext cx="698104" cy="698208"/>
            <a:chOff x="2565073" y="2075876"/>
            <a:chExt cx="672482" cy="672518"/>
          </a:xfrm>
        </p:grpSpPr>
        <p:sp>
          <p:nvSpPr>
            <p:cNvPr id="4933" name="Google Shape;4933;p8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85"/>
          <p:cNvGrpSpPr/>
          <p:nvPr/>
        </p:nvGrpSpPr>
        <p:grpSpPr>
          <a:xfrm>
            <a:off x="5633655" y="3534869"/>
            <a:ext cx="438354" cy="637329"/>
            <a:chOff x="1697726" y="3244179"/>
            <a:chExt cx="788124" cy="1146069"/>
          </a:xfrm>
        </p:grpSpPr>
        <p:sp>
          <p:nvSpPr>
            <p:cNvPr id="4940" name="Google Shape;4940;p8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2" name="Google Shape;4942;p85"/>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3" name="Google Shape;4943;p85"/>
          <p:cNvGrpSpPr/>
          <p:nvPr/>
        </p:nvGrpSpPr>
        <p:grpSpPr>
          <a:xfrm>
            <a:off x="7634869" y="1863232"/>
            <a:ext cx="799565" cy="670282"/>
            <a:chOff x="7617850" y="2063282"/>
            <a:chExt cx="799565" cy="670282"/>
          </a:xfrm>
        </p:grpSpPr>
        <p:cxnSp>
          <p:nvCxnSpPr>
            <p:cNvPr id="4944" name="Google Shape;4944;p8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45" name="Google Shape;4945;p8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46" name="Google Shape;4946;p8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47" name="Google Shape;4947;p8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48" name="Google Shape;4948;p8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49" name="Google Shape;4949;p8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50" name="Google Shape;4950;p85"/>
            <p:cNvGrpSpPr/>
            <p:nvPr/>
          </p:nvGrpSpPr>
          <p:grpSpPr>
            <a:xfrm>
              <a:off x="7734309" y="2063282"/>
              <a:ext cx="570957" cy="620095"/>
              <a:chOff x="7734309" y="2063282"/>
              <a:chExt cx="570957" cy="620095"/>
            </a:xfrm>
          </p:grpSpPr>
          <p:grpSp>
            <p:nvGrpSpPr>
              <p:cNvPr id="4951" name="Google Shape;4951;p85"/>
              <p:cNvGrpSpPr/>
              <p:nvPr/>
            </p:nvGrpSpPr>
            <p:grpSpPr>
              <a:xfrm>
                <a:off x="8031573" y="2063282"/>
                <a:ext cx="273693" cy="620095"/>
                <a:chOff x="8031573" y="2063282"/>
                <a:chExt cx="273693" cy="620095"/>
              </a:xfrm>
            </p:grpSpPr>
            <p:sp>
              <p:nvSpPr>
                <p:cNvPr id="4952" name="Google Shape;4952;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85"/>
              <p:cNvGrpSpPr/>
              <p:nvPr/>
            </p:nvGrpSpPr>
            <p:grpSpPr>
              <a:xfrm flipH="1">
                <a:off x="7734309" y="2063282"/>
                <a:ext cx="273693" cy="620095"/>
                <a:chOff x="8031573" y="2063282"/>
                <a:chExt cx="273693" cy="620095"/>
              </a:xfrm>
            </p:grpSpPr>
            <p:sp>
              <p:nvSpPr>
                <p:cNvPr id="4957" name="Google Shape;4957;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61" name="Google Shape;4961;p85"/>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5"/>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3" name="Google Shape;4963;p85"/>
          <p:cNvGrpSpPr/>
          <p:nvPr/>
        </p:nvGrpSpPr>
        <p:grpSpPr>
          <a:xfrm>
            <a:off x="7821475" y="2716715"/>
            <a:ext cx="602567" cy="601884"/>
            <a:chOff x="1186975" y="238125"/>
            <a:chExt cx="5244275" cy="5238325"/>
          </a:xfrm>
        </p:grpSpPr>
        <p:sp>
          <p:nvSpPr>
            <p:cNvPr id="4964" name="Google Shape;4964;p8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85"/>
          <p:cNvGrpSpPr/>
          <p:nvPr/>
        </p:nvGrpSpPr>
        <p:grpSpPr>
          <a:xfrm>
            <a:off x="3264213" y="1856199"/>
            <a:ext cx="651848" cy="687338"/>
            <a:chOff x="3400515" y="2056248"/>
            <a:chExt cx="698134" cy="735987"/>
          </a:xfrm>
        </p:grpSpPr>
        <p:grpSp>
          <p:nvGrpSpPr>
            <p:cNvPr id="4969" name="Google Shape;4969;p85"/>
            <p:cNvGrpSpPr/>
            <p:nvPr/>
          </p:nvGrpSpPr>
          <p:grpSpPr>
            <a:xfrm>
              <a:off x="3400515" y="2283913"/>
              <a:ext cx="312919" cy="219900"/>
              <a:chOff x="3400515" y="2283913"/>
              <a:chExt cx="312919" cy="219900"/>
            </a:xfrm>
          </p:grpSpPr>
          <p:sp>
            <p:nvSpPr>
              <p:cNvPr id="4970" name="Google Shape;4970;p8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71" name="Google Shape;4971;p8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72" name="Google Shape;4972;p85"/>
            <p:cNvGrpSpPr/>
            <p:nvPr/>
          </p:nvGrpSpPr>
          <p:grpSpPr>
            <a:xfrm>
              <a:off x="3547823" y="2461089"/>
              <a:ext cx="219900" cy="331146"/>
              <a:chOff x="3547823" y="2461089"/>
              <a:chExt cx="219900" cy="331146"/>
            </a:xfrm>
          </p:grpSpPr>
          <p:sp>
            <p:nvSpPr>
              <p:cNvPr id="4973" name="Google Shape;4973;p8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74" name="Google Shape;4974;p8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75" name="Google Shape;4975;p85"/>
            <p:cNvGrpSpPr/>
            <p:nvPr/>
          </p:nvGrpSpPr>
          <p:grpSpPr>
            <a:xfrm>
              <a:off x="3734138" y="2461089"/>
              <a:ext cx="219900" cy="331146"/>
              <a:chOff x="3734138" y="2461089"/>
              <a:chExt cx="219900" cy="331146"/>
            </a:xfrm>
          </p:grpSpPr>
          <p:sp>
            <p:nvSpPr>
              <p:cNvPr id="4976" name="Google Shape;4976;p8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77" name="Google Shape;4977;p8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78" name="Google Shape;4978;p85"/>
            <p:cNvGrpSpPr/>
            <p:nvPr/>
          </p:nvGrpSpPr>
          <p:grpSpPr>
            <a:xfrm>
              <a:off x="3787560" y="2281742"/>
              <a:ext cx="311089" cy="219900"/>
              <a:chOff x="3787560" y="2281742"/>
              <a:chExt cx="311089" cy="219900"/>
            </a:xfrm>
          </p:grpSpPr>
          <p:sp>
            <p:nvSpPr>
              <p:cNvPr id="4979" name="Google Shape;4979;p8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80" name="Google Shape;4980;p8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81" name="Google Shape;4981;p85"/>
            <p:cNvGrpSpPr/>
            <p:nvPr/>
          </p:nvGrpSpPr>
          <p:grpSpPr>
            <a:xfrm>
              <a:off x="3637290" y="2056248"/>
              <a:ext cx="219900" cy="330736"/>
              <a:chOff x="3637290" y="2056248"/>
              <a:chExt cx="219900" cy="330736"/>
            </a:xfrm>
          </p:grpSpPr>
          <p:sp>
            <p:nvSpPr>
              <p:cNvPr id="4982" name="Google Shape;4982;p8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83" name="Google Shape;4983;p8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84" name="Google Shape;4984;p85"/>
          <p:cNvGrpSpPr/>
          <p:nvPr/>
        </p:nvGrpSpPr>
        <p:grpSpPr>
          <a:xfrm>
            <a:off x="2555919" y="2726205"/>
            <a:ext cx="1268144" cy="592394"/>
            <a:chOff x="238125" y="1188750"/>
            <a:chExt cx="7140450" cy="3335550"/>
          </a:xfrm>
        </p:grpSpPr>
        <p:sp>
          <p:nvSpPr>
            <p:cNvPr id="4985" name="Google Shape;4985;p8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85"/>
          <p:cNvGrpSpPr/>
          <p:nvPr/>
        </p:nvGrpSpPr>
        <p:grpSpPr>
          <a:xfrm>
            <a:off x="6663819" y="2728360"/>
            <a:ext cx="1053944" cy="590147"/>
            <a:chOff x="238125" y="1335475"/>
            <a:chExt cx="5418735" cy="3034175"/>
          </a:xfrm>
        </p:grpSpPr>
        <p:sp>
          <p:nvSpPr>
            <p:cNvPr id="4991" name="Google Shape;4991;p8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85"/>
          <p:cNvGrpSpPr/>
          <p:nvPr/>
        </p:nvGrpSpPr>
        <p:grpSpPr>
          <a:xfrm>
            <a:off x="4094628" y="3533259"/>
            <a:ext cx="1268207" cy="638939"/>
            <a:chOff x="3967651" y="3645904"/>
            <a:chExt cx="1479304" cy="745292"/>
          </a:xfrm>
        </p:grpSpPr>
        <p:grpSp>
          <p:nvGrpSpPr>
            <p:cNvPr id="4995" name="Google Shape;4995;p85"/>
            <p:cNvGrpSpPr/>
            <p:nvPr/>
          </p:nvGrpSpPr>
          <p:grpSpPr>
            <a:xfrm>
              <a:off x="3967651" y="4009026"/>
              <a:ext cx="1479304" cy="382170"/>
              <a:chOff x="3967651" y="4009026"/>
              <a:chExt cx="1479304" cy="382170"/>
            </a:xfrm>
          </p:grpSpPr>
          <p:grpSp>
            <p:nvGrpSpPr>
              <p:cNvPr id="4996" name="Google Shape;4996;p85"/>
              <p:cNvGrpSpPr/>
              <p:nvPr/>
            </p:nvGrpSpPr>
            <p:grpSpPr>
              <a:xfrm>
                <a:off x="4892216" y="4195630"/>
                <a:ext cx="554739" cy="195566"/>
                <a:chOff x="3604375" y="4892160"/>
                <a:chExt cx="1651500" cy="582215"/>
              </a:xfrm>
            </p:grpSpPr>
            <p:sp>
              <p:nvSpPr>
                <p:cNvPr id="4997" name="Google Shape;4997;p8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85"/>
              <p:cNvGrpSpPr/>
              <p:nvPr/>
            </p:nvGrpSpPr>
            <p:grpSpPr>
              <a:xfrm>
                <a:off x="3967651" y="4146303"/>
                <a:ext cx="579402" cy="244893"/>
                <a:chOff x="851875" y="4745310"/>
                <a:chExt cx="1724925" cy="729065"/>
              </a:xfrm>
            </p:grpSpPr>
            <p:sp>
              <p:nvSpPr>
                <p:cNvPr id="5000" name="Google Shape;5000;p8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85"/>
              <p:cNvGrpSpPr/>
              <p:nvPr/>
            </p:nvGrpSpPr>
            <p:grpSpPr>
              <a:xfrm>
                <a:off x="4460753" y="4009026"/>
                <a:ext cx="493110" cy="382170"/>
                <a:chOff x="2319875" y="4336625"/>
                <a:chExt cx="1468025" cy="1137750"/>
              </a:xfrm>
            </p:grpSpPr>
            <p:sp>
              <p:nvSpPr>
                <p:cNvPr id="5003" name="Google Shape;5003;p8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5" name="Google Shape;5005;p85"/>
            <p:cNvGrpSpPr/>
            <p:nvPr/>
          </p:nvGrpSpPr>
          <p:grpSpPr>
            <a:xfrm>
              <a:off x="4479443" y="3645904"/>
              <a:ext cx="455965" cy="388789"/>
              <a:chOff x="2957425" y="238100"/>
              <a:chExt cx="1910200" cy="1628775"/>
            </a:xfrm>
          </p:grpSpPr>
          <p:sp>
            <p:nvSpPr>
              <p:cNvPr id="5006" name="Google Shape;5006;p8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6" name="Google Shape;5016;p85"/>
          <p:cNvGrpSpPr/>
          <p:nvPr/>
        </p:nvGrpSpPr>
        <p:grpSpPr>
          <a:xfrm>
            <a:off x="2480742" y="3534460"/>
            <a:ext cx="1243128" cy="637739"/>
            <a:chOff x="2496310" y="3693351"/>
            <a:chExt cx="1342906" cy="688926"/>
          </a:xfrm>
        </p:grpSpPr>
        <p:grpSp>
          <p:nvGrpSpPr>
            <p:cNvPr id="5017" name="Google Shape;5017;p85"/>
            <p:cNvGrpSpPr/>
            <p:nvPr/>
          </p:nvGrpSpPr>
          <p:grpSpPr>
            <a:xfrm>
              <a:off x="2496310" y="3693351"/>
              <a:ext cx="1342906" cy="688875"/>
              <a:chOff x="2496310" y="3693351"/>
              <a:chExt cx="1342906" cy="688875"/>
            </a:xfrm>
          </p:grpSpPr>
          <p:sp>
            <p:nvSpPr>
              <p:cNvPr id="5018" name="Google Shape;5018;p8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4" name="Google Shape;5024;p85"/>
              <p:cNvCxnSpPr>
                <a:stCxn id="502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025" name="Google Shape;5025;p85"/>
              <p:cNvCxnSpPr>
                <a:stCxn id="501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026" name="Google Shape;5026;p85"/>
              <p:cNvCxnSpPr>
                <a:stCxn id="502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27" name="Google Shape;5027;p85"/>
              <p:cNvCxnSpPr>
                <a:stCxn id="502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28" name="Google Shape;5028;p85"/>
              <p:cNvCxnSpPr>
                <a:stCxn id="502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029" name="Google Shape;5029;p85"/>
            <p:cNvGrpSpPr/>
            <p:nvPr/>
          </p:nvGrpSpPr>
          <p:grpSpPr>
            <a:xfrm>
              <a:off x="2675275" y="3930557"/>
              <a:ext cx="1003306" cy="451719"/>
              <a:chOff x="2675275" y="4174282"/>
              <a:chExt cx="1003306" cy="451719"/>
            </a:xfrm>
          </p:grpSpPr>
          <p:sp>
            <p:nvSpPr>
              <p:cNvPr id="5030" name="Google Shape;5030;p8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3" name="Google Shape;5033;p85"/>
          <p:cNvGrpSpPr/>
          <p:nvPr/>
        </p:nvGrpSpPr>
        <p:grpSpPr>
          <a:xfrm>
            <a:off x="1654412" y="971306"/>
            <a:ext cx="574511" cy="874709"/>
            <a:chOff x="1715404" y="1112080"/>
            <a:chExt cx="642270" cy="977984"/>
          </a:xfrm>
        </p:grpSpPr>
        <p:grpSp>
          <p:nvGrpSpPr>
            <p:cNvPr id="5034" name="Google Shape;5034;p85"/>
            <p:cNvGrpSpPr/>
            <p:nvPr/>
          </p:nvGrpSpPr>
          <p:grpSpPr>
            <a:xfrm>
              <a:off x="1715404" y="1112080"/>
              <a:ext cx="642270" cy="977984"/>
              <a:chOff x="1715404" y="1112080"/>
              <a:chExt cx="642270" cy="977984"/>
            </a:xfrm>
          </p:grpSpPr>
          <p:sp>
            <p:nvSpPr>
              <p:cNvPr id="5035" name="Google Shape;5035;p8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85"/>
            <p:cNvGrpSpPr/>
            <p:nvPr/>
          </p:nvGrpSpPr>
          <p:grpSpPr>
            <a:xfrm>
              <a:off x="1768927" y="1165603"/>
              <a:ext cx="535225" cy="851367"/>
              <a:chOff x="1768927" y="1165603"/>
              <a:chExt cx="535225" cy="851367"/>
            </a:xfrm>
          </p:grpSpPr>
          <p:sp>
            <p:nvSpPr>
              <p:cNvPr id="5038" name="Google Shape;5038;p8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85"/>
            <p:cNvGrpSpPr/>
            <p:nvPr/>
          </p:nvGrpSpPr>
          <p:grpSpPr>
            <a:xfrm>
              <a:off x="1822449" y="1219125"/>
              <a:ext cx="428180" cy="718859"/>
              <a:chOff x="1822449" y="1219125"/>
              <a:chExt cx="428180" cy="718859"/>
            </a:xfrm>
          </p:grpSpPr>
          <p:sp>
            <p:nvSpPr>
              <p:cNvPr id="5041" name="Google Shape;5041;p8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5"/>
            <p:cNvGrpSpPr/>
            <p:nvPr/>
          </p:nvGrpSpPr>
          <p:grpSpPr>
            <a:xfrm>
              <a:off x="1875972" y="1272648"/>
              <a:ext cx="321135" cy="586939"/>
              <a:chOff x="1875972" y="1272648"/>
              <a:chExt cx="321135" cy="586939"/>
            </a:xfrm>
          </p:grpSpPr>
          <p:sp>
            <p:nvSpPr>
              <p:cNvPr id="5044" name="Google Shape;5044;p8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6" name="Google Shape;5046;p85"/>
          <p:cNvGrpSpPr/>
          <p:nvPr/>
        </p:nvGrpSpPr>
        <p:grpSpPr>
          <a:xfrm>
            <a:off x="7761573" y="3528028"/>
            <a:ext cx="293855" cy="644170"/>
            <a:chOff x="241025" y="3151575"/>
            <a:chExt cx="293855" cy="644170"/>
          </a:xfrm>
        </p:grpSpPr>
        <p:sp>
          <p:nvSpPr>
            <p:cNvPr id="5047" name="Google Shape;5047;p8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85"/>
          <p:cNvGrpSpPr/>
          <p:nvPr/>
        </p:nvGrpSpPr>
        <p:grpSpPr>
          <a:xfrm>
            <a:off x="709557" y="2728028"/>
            <a:ext cx="1779649" cy="591620"/>
            <a:chOff x="246070" y="1983375"/>
            <a:chExt cx="1855347" cy="616849"/>
          </a:xfrm>
        </p:grpSpPr>
        <p:sp>
          <p:nvSpPr>
            <p:cNvPr id="5050" name="Google Shape;5050;p8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85"/>
          <p:cNvGrpSpPr/>
          <p:nvPr/>
        </p:nvGrpSpPr>
        <p:grpSpPr>
          <a:xfrm>
            <a:off x="2320424" y="971306"/>
            <a:ext cx="711055" cy="745993"/>
            <a:chOff x="2496269" y="1171698"/>
            <a:chExt cx="761953" cy="799392"/>
          </a:xfrm>
        </p:grpSpPr>
        <p:grpSp>
          <p:nvGrpSpPr>
            <p:cNvPr id="5060" name="Google Shape;5060;p85"/>
            <p:cNvGrpSpPr/>
            <p:nvPr/>
          </p:nvGrpSpPr>
          <p:grpSpPr>
            <a:xfrm>
              <a:off x="2496269" y="1171698"/>
              <a:ext cx="761953" cy="723022"/>
              <a:chOff x="2496269" y="1171698"/>
              <a:chExt cx="761953" cy="723022"/>
            </a:xfrm>
          </p:grpSpPr>
          <p:sp>
            <p:nvSpPr>
              <p:cNvPr id="5061" name="Google Shape;5061;p8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3" name="Google Shape;5063;p85"/>
              <p:cNvGrpSpPr/>
              <p:nvPr/>
            </p:nvGrpSpPr>
            <p:grpSpPr>
              <a:xfrm>
                <a:off x="2496269" y="1171698"/>
                <a:ext cx="761953" cy="723022"/>
                <a:chOff x="2496269" y="1120652"/>
                <a:chExt cx="761953" cy="723022"/>
              </a:xfrm>
            </p:grpSpPr>
            <p:grpSp>
              <p:nvGrpSpPr>
                <p:cNvPr id="5064" name="Google Shape;5064;p85"/>
                <p:cNvGrpSpPr/>
                <p:nvPr/>
              </p:nvGrpSpPr>
              <p:grpSpPr>
                <a:xfrm>
                  <a:off x="2496269" y="1120652"/>
                  <a:ext cx="761953" cy="723022"/>
                  <a:chOff x="2496269" y="1120652"/>
                  <a:chExt cx="761953" cy="723022"/>
                </a:xfrm>
              </p:grpSpPr>
              <p:grpSp>
                <p:nvGrpSpPr>
                  <p:cNvPr id="5065" name="Google Shape;5065;p85"/>
                  <p:cNvGrpSpPr/>
                  <p:nvPr/>
                </p:nvGrpSpPr>
                <p:grpSpPr>
                  <a:xfrm>
                    <a:off x="2496269" y="1304589"/>
                    <a:ext cx="407089" cy="305057"/>
                    <a:chOff x="2496269" y="1304589"/>
                    <a:chExt cx="407089" cy="305057"/>
                  </a:xfrm>
                </p:grpSpPr>
                <p:sp>
                  <p:nvSpPr>
                    <p:cNvPr id="5066" name="Google Shape;5066;p8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85"/>
                  <p:cNvGrpSpPr/>
                  <p:nvPr/>
                </p:nvGrpSpPr>
                <p:grpSpPr>
                  <a:xfrm>
                    <a:off x="2586468" y="1493376"/>
                    <a:ext cx="358850" cy="349656"/>
                    <a:chOff x="2586468" y="1493376"/>
                    <a:chExt cx="358850" cy="349656"/>
                  </a:xfrm>
                </p:grpSpPr>
                <p:sp>
                  <p:nvSpPr>
                    <p:cNvPr id="5069" name="Google Shape;5069;p8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85"/>
                  <p:cNvGrpSpPr/>
                  <p:nvPr/>
                </p:nvGrpSpPr>
                <p:grpSpPr>
                  <a:xfrm>
                    <a:off x="2807939" y="1494024"/>
                    <a:ext cx="358857" cy="349650"/>
                    <a:chOff x="2807939" y="1494024"/>
                    <a:chExt cx="358857" cy="349650"/>
                  </a:xfrm>
                </p:grpSpPr>
                <p:sp>
                  <p:nvSpPr>
                    <p:cNvPr id="5072" name="Google Shape;5072;p8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85"/>
                  <p:cNvGrpSpPr/>
                  <p:nvPr/>
                </p:nvGrpSpPr>
                <p:grpSpPr>
                  <a:xfrm>
                    <a:off x="2851133" y="1305635"/>
                    <a:ext cx="407089" cy="305057"/>
                    <a:chOff x="2851133" y="1305635"/>
                    <a:chExt cx="407089" cy="305057"/>
                  </a:xfrm>
                </p:grpSpPr>
                <p:sp>
                  <p:nvSpPr>
                    <p:cNvPr id="5075" name="Google Shape;5075;p8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85"/>
                  <p:cNvGrpSpPr/>
                  <p:nvPr/>
                </p:nvGrpSpPr>
                <p:grpSpPr>
                  <a:xfrm>
                    <a:off x="2727495" y="1120652"/>
                    <a:ext cx="300271" cy="396358"/>
                    <a:chOff x="2727495" y="1120652"/>
                    <a:chExt cx="300271" cy="396358"/>
                  </a:xfrm>
                </p:grpSpPr>
                <p:sp>
                  <p:nvSpPr>
                    <p:cNvPr id="5078" name="Google Shape;5078;p8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0" name="Google Shape;5080;p85"/>
                <p:cNvGrpSpPr/>
                <p:nvPr/>
              </p:nvGrpSpPr>
              <p:grpSpPr>
                <a:xfrm>
                  <a:off x="2722305" y="1350460"/>
                  <a:ext cx="308357" cy="308344"/>
                  <a:chOff x="2722305" y="1350460"/>
                  <a:chExt cx="308357" cy="308344"/>
                </a:xfrm>
              </p:grpSpPr>
              <p:sp>
                <p:nvSpPr>
                  <p:cNvPr id="5081" name="Google Shape;5081;p8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2" name="Google Shape;5082;p85"/>
                  <p:cNvGrpSpPr/>
                  <p:nvPr/>
                </p:nvGrpSpPr>
                <p:grpSpPr>
                  <a:xfrm>
                    <a:off x="2725064" y="1364529"/>
                    <a:ext cx="297954" cy="280182"/>
                    <a:chOff x="2725064" y="1364529"/>
                    <a:chExt cx="297954" cy="280182"/>
                  </a:xfrm>
                </p:grpSpPr>
                <p:sp>
                  <p:nvSpPr>
                    <p:cNvPr id="5083" name="Google Shape;5083;p8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88" name="Google Shape;5088;p8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5"/>
          <p:cNvGrpSpPr/>
          <p:nvPr/>
        </p:nvGrpSpPr>
        <p:grpSpPr>
          <a:xfrm>
            <a:off x="3909124" y="2727412"/>
            <a:ext cx="1569144" cy="591015"/>
            <a:chOff x="3820100" y="3023049"/>
            <a:chExt cx="1303926" cy="491162"/>
          </a:xfrm>
        </p:grpSpPr>
        <p:grpSp>
          <p:nvGrpSpPr>
            <p:cNvPr id="5094" name="Google Shape;5094;p85"/>
            <p:cNvGrpSpPr/>
            <p:nvPr/>
          </p:nvGrpSpPr>
          <p:grpSpPr>
            <a:xfrm>
              <a:off x="3820100" y="3023072"/>
              <a:ext cx="1303926" cy="491139"/>
              <a:chOff x="3820100" y="3023072"/>
              <a:chExt cx="1303926" cy="491139"/>
            </a:xfrm>
          </p:grpSpPr>
          <p:sp>
            <p:nvSpPr>
              <p:cNvPr id="5095" name="Google Shape;5095;p8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85"/>
            <p:cNvGrpSpPr/>
            <p:nvPr/>
          </p:nvGrpSpPr>
          <p:grpSpPr>
            <a:xfrm>
              <a:off x="4132439" y="3023645"/>
              <a:ext cx="393633" cy="177096"/>
              <a:chOff x="4132439" y="3023645"/>
              <a:chExt cx="393633" cy="177096"/>
            </a:xfrm>
          </p:grpSpPr>
          <p:sp>
            <p:nvSpPr>
              <p:cNvPr id="5098" name="Google Shape;5098;p8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85"/>
            <p:cNvGrpSpPr/>
            <p:nvPr/>
          </p:nvGrpSpPr>
          <p:grpSpPr>
            <a:xfrm>
              <a:off x="3921811" y="3023049"/>
              <a:ext cx="1002397" cy="388943"/>
              <a:chOff x="3921811" y="3023049"/>
              <a:chExt cx="1002397" cy="388943"/>
            </a:xfrm>
          </p:grpSpPr>
          <p:sp>
            <p:nvSpPr>
              <p:cNvPr id="5101" name="Google Shape;5101;p8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85"/>
            <p:cNvGrpSpPr/>
            <p:nvPr/>
          </p:nvGrpSpPr>
          <p:grpSpPr>
            <a:xfrm>
              <a:off x="4023645" y="3023049"/>
              <a:ext cx="683032" cy="286722"/>
              <a:chOff x="4023645" y="3023049"/>
              <a:chExt cx="683032" cy="286722"/>
            </a:xfrm>
          </p:grpSpPr>
          <p:sp>
            <p:nvSpPr>
              <p:cNvPr id="5104" name="Google Shape;5104;p8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6" name="Google Shape;5106;p85"/>
          <p:cNvGrpSpPr/>
          <p:nvPr/>
        </p:nvGrpSpPr>
        <p:grpSpPr>
          <a:xfrm>
            <a:off x="1541246" y="1854257"/>
            <a:ext cx="713522" cy="688025"/>
            <a:chOff x="1706078" y="2092648"/>
            <a:chExt cx="660913" cy="637296"/>
          </a:xfrm>
        </p:grpSpPr>
        <p:sp>
          <p:nvSpPr>
            <p:cNvPr id="5107" name="Google Shape;5107;p8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8" name="Google Shape;5108;p85"/>
            <p:cNvGrpSpPr/>
            <p:nvPr/>
          </p:nvGrpSpPr>
          <p:grpSpPr>
            <a:xfrm>
              <a:off x="1706078" y="2092648"/>
              <a:ext cx="660913" cy="575241"/>
              <a:chOff x="1706078" y="2092648"/>
              <a:chExt cx="660913" cy="575241"/>
            </a:xfrm>
          </p:grpSpPr>
          <p:sp>
            <p:nvSpPr>
              <p:cNvPr id="5109" name="Google Shape;5109;p8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2" name="Google Shape;5112;p85"/>
          <p:cNvGrpSpPr/>
          <p:nvPr/>
        </p:nvGrpSpPr>
        <p:grpSpPr>
          <a:xfrm>
            <a:off x="6303104" y="971806"/>
            <a:ext cx="1317459" cy="684168"/>
            <a:chOff x="238125" y="999450"/>
            <a:chExt cx="7140700" cy="3708225"/>
          </a:xfrm>
        </p:grpSpPr>
        <p:sp>
          <p:nvSpPr>
            <p:cNvPr id="5113" name="Google Shape;5113;p8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5" name="Shape 5125"/>
        <p:cNvGrpSpPr/>
        <p:nvPr/>
      </p:nvGrpSpPr>
      <p:grpSpPr>
        <a:xfrm>
          <a:off x="0" y="0"/>
          <a:ext cx="0" cy="0"/>
          <a:chOff x="0" y="0"/>
          <a:chExt cx="0" cy="0"/>
        </a:xfrm>
      </p:grpSpPr>
      <p:grpSp>
        <p:nvGrpSpPr>
          <p:cNvPr id="5126" name="Google Shape;5126;p86"/>
          <p:cNvGrpSpPr/>
          <p:nvPr/>
        </p:nvGrpSpPr>
        <p:grpSpPr>
          <a:xfrm>
            <a:off x="717025" y="967615"/>
            <a:ext cx="1636117" cy="1526144"/>
            <a:chOff x="729238" y="1179665"/>
            <a:chExt cx="1636117" cy="1526144"/>
          </a:xfrm>
        </p:grpSpPr>
        <p:grpSp>
          <p:nvGrpSpPr>
            <p:cNvPr id="5127" name="Google Shape;5127;p86"/>
            <p:cNvGrpSpPr/>
            <p:nvPr/>
          </p:nvGrpSpPr>
          <p:grpSpPr>
            <a:xfrm>
              <a:off x="729238" y="1179665"/>
              <a:ext cx="80700" cy="1526144"/>
              <a:chOff x="729238" y="1179665"/>
              <a:chExt cx="80700" cy="1526144"/>
            </a:xfrm>
          </p:grpSpPr>
          <p:sp>
            <p:nvSpPr>
              <p:cNvPr id="5128" name="Google Shape;5128;p8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86"/>
            <p:cNvGrpSpPr/>
            <p:nvPr/>
          </p:nvGrpSpPr>
          <p:grpSpPr>
            <a:xfrm>
              <a:off x="903098" y="1179665"/>
              <a:ext cx="80700" cy="1526144"/>
              <a:chOff x="903098" y="1179665"/>
              <a:chExt cx="80700" cy="1526144"/>
            </a:xfrm>
          </p:grpSpPr>
          <p:sp>
            <p:nvSpPr>
              <p:cNvPr id="5139" name="Google Shape;5139;p8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86"/>
            <p:cNvGrpSpPr/>
            <p:nvPr/>
          </p:nvGrpSpPr>
          <p:grpSpPr>
            <a:xfrm>
              <a:off x="1076958" y="1179665"/>
              <a:ext cx="80700" cy="1526144"/>
              <a:chOff x="1076958" y="1179665"/>
              <a:chExt cx="80700" cy="1526144"/>
            </a:xfrm>
          </p:grpSpPr>
          <p:sp>
            <p:nvSpPr>
              <p:cNvPr id="5150" name="Google Shape;5150;p8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86"/>
            <p:cNvGrpSpPr/>
            <p:nvPr/>
          </p:nvGrpSpPr>
          <p:grpSpPr>
            <a:xfrm>
              <a:off x="1247707" y="1179665"/>
              <a:ext cx="80700" cy="1526144"/>
              <a:chOff x="1247707" y="1179665"/>
              <a:chExt cx="80700" cy="1526144"/>
            </a:xfrm>
          </p:grpSpPr>
          <p:sp>
            <p:nvSpPr>
              <p:cNvPr id="5161" name="Google Shape;5161;p8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86"/>
            <p:cNvGrpSpPr/>
            <p:nvPr/>
          </p:nvGrpSpPr>
          <p:grpSpPr>
            <a:xfrm>
              <a:off x="1421567" y="1179665"/>
              <a:ext cx="80700" cy="1526144"/>
              <a:chOff x="1421567" y="1179665"/>
              <a:chExt cx="80700" cy="1526144"/>
            </a:xfrm>
          </p:grpSpPr>
          <p:sp>
            <p:nvSpPr>
              <p:cNvPr id="5172" name="Google Shape;5172;p8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86"/>
            <p:cNvGrpSpPr/>
            <p:nvPr/>
          </p:nvGrpSpPr>
          <p:grpSpPr>
            <a:xfrm>
              <a:off x="1592327" y="1179665"/>
              <a:ext cx="80700" cy="1526144"/>
              <a:chOff x="1592327" y="1179665"/>
              <a:chExt cx="80700" cy="1526144"/>
            </a:xfrm>
          </p:grpSpPr>
          <p:sp>
            <p:nvSpPr>
              <p:cNvPr id="5183" name="Google Shape;5183;p8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86"/>
            <p:cNvGrpSpPr/>
            <p:nvPr/>
          </p:nvGrpSpPr>
          <p:grpSpPr>
            <a:xfrm>
              <a:off x="1766187" y="1179665"/>
              <a:ext cx="80700" cy="1526144"/>
              <a:chOff x="1766187" y="1179665"/>
              <a:chExt cx="80700" cy="1526144"/>
            </a:xfrm>
          </p:grpSpPr>
          <p:sp>
            <p:nvSpPr>
              <p:cNvPr id="5194" name="Google Shape;5194;p8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86"/>
            <p:cNvGrpSpPr/>
            <p:nvPr/>
          </p:nvGrpSpPr>
          <p:grpSpPr>
            <a:xfrm>
              <a:off x="1936935" y="1179665"/>
              <a:ext cx="80700" cy="1526144"/>
              <a:chOff x="1936935" y="1179665"/>
              <a:chExt cx="80700" cy="1526144"/>
            </a:xfrm>
          </p:grpSpPr>
          <p:sp>
            <p:nvSpPr>
              <p:cNvPr id="5205" name="Google Shape;5205;p8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86"/>
            <p:cNvGrpSpPr/>
            <p:nvPr/>
          </p:nvGrpSpPr>
          <p:grpSpPr>
            <a:xfrm>
              <a:off x="2110795" y="1179665"/>
              <a:ext cx="80700" cy="1526144"/>
              <a:chOff x="2110795" y="1179665"/>
              <a:chExt cx="80700" cy="1526144"/>
            </a:xfrm>
          </p:grpSpPr>
          <p:sp>
            <p:nvSpPr>
              <p:cNvPr id="5216" name="Google Shape;5216;p8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6"/>
            <p:cNvGrpSpPr/>
            <p:nvPr/>
          </p:nvGrpSpPr>
          <p:grpSpPr>
            <a:xfrm>
              <a:off x="2284655" y="1179665"/>
              <a:ext cx="80700" cy="1526144"/>
              <a:chOff x="2284655" y="1179665"/>
              <a:chExt cx="80700" cy="1526144"/>
            </a:xfrm>
          </p:grpSpPr>
          <p:sp>
            <p:nvSpPr>
              <p:cNvPr id="5227" name="Google Shape;5227;p8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7" name="Google Shape;5237;p86"/>
          <p:cNvGrpSpPr/>
          <p:nvPr/>
        </p:nvGrpSpPr>
        <p:grpSpPr>
          <a:xfrm>
            <a:off x="2611692" y="986753"/>
            <a:ext cx="1364248" cy="1102133"/>
            <a:chOff x="2623904" y="1198803"/>
            <a:chExt cx="1364248" cy="1102133"/>
          </a:xfrm>
        </p:grpSpPr>
        <p:grpSp>
          <p:nvGrpSpPr>
            <p:cNvPr id="5238" name="Google Shape;5238;p86"/>
            <p:cNvGrpSpPr/>
            <p:nvPr/>
          </p:nvGrpSpPr>
          <p:grpSpPr>
            <a:xfrm>
              <a:off x="2623907" y="1198803"/>
              <a:ext cx="1364245" cy="273000"/>
              <a:chOff x="2623907" y="1198803"/>
              <a:chExt cx="1364245" cy="273000"/>
            </a:xfrm>
          </p:grpSpPr>
          <p:sp>
            <p:nvSpPr>
              <p:cNvPr id="5239" name="Google Shape;5239;p8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86"/>
            <p:cNvGrpSpPr/>
            <p:nvPr/>
          </p:nvGrpSpPr>
          <p:grpSpPr>
            <a:xfrm>
              <a:off x="2623904" y="1476964"/>
              <a:ext cx="1364245" cy="273000"/>
              <a:chOff x="2623904" y="1476964"/>
              <a:chExt cx="1364245" cy="273000"/>
            </a:xfrm>
          </p:grpSpPr>
          <p:sp>
            <p:nvSpPr>
              <p:cNvPr id="5245" name="Google Shape;5245;p8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86"/>
            <p:cNvGrpSpPr/>
            <p:nvPr/>
          </p:nvGrpSpPr>
          <p:grpSpPr>
            <a:xfrm>
              <a:off x="2623907" y="1749775"/>
              <a:ext cx="1364245" cy="273000"/>
              <a:chOff x="2623907" y="1749775"/>
              <a:chExt cx="1364245" cy="273000"/>
            </a:xfrm>
          </p:grpSpPr>
          <p:sp>
            <p:nvSpPr>
              <p:cNvPr id="5251" name="Google Shape;5251;p8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86"/>
            <p:cNvGrpSpPr/>
            <p:nvPr/>
          </p:nvGrpSpPr>
          <p:grpSpPr>
            <a:xfrm>
              <a:off x="2623904" y="2027936"/>
              <a:ext cx="1364245" cy="273000"/>
              <a:chOff x="2623904" y="2027936"/>
              <a:chExt cx="1364245" cy="273000"/>
            </a:xfrm>
          </p:grpSpPr>
          <p:sp>
            <p:nvSpPr>
              <p:cNvPr id="5257" name="Google Shape;5257;p8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2" name="Google Shape;5262;p86"/>
          <p:cNvGrpSpPr/>
          <p:nvPr/>
        </p:nvGrpSpPr>
        <p:grpSpPr>
          <a:xfrm>
            <a:off x="2601153" y="2445826"/>
            <a:ext cx="1387541" cy="159124"/>
            <a:chOff x="3200660" y="2180272"/>
            <a:chExt cx="2563824" cy="378237"/>
          </a:xfrm>
        </p:grpSpPr>
        <p:sp>
          <p:nvSpPr>
            <p:cNvPr id="5263" name="Google Shape;5263;p8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86"/>
          <p:cNvGrpSpPr/>
          <p:nvPr/>
        </p:nvGrpSpPr>
        <p:grpSpPr>
          <a:xfrm>
            <a:off x="2597677" y="2723590"/>
            <a:ext cx="1390502" cy="159625"/>
            <a:chOff x="3530150" y="2790075"/>
            <a:chExt cx="1962600" cy="225300"/>
          </a:xfrm>
        </p:grpSpPr>
        <p:sp>
          <p:nvSpPr>
            <p:cNvPr id="5282" name="Google Shape;5282;p8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86"/>
          <p:cNvGrpSpPr/>
          <p:nvPr/>
        </p:nvGrpSpPr>
        <p:grpSpPr>
          <a:xfrm>
            <a:off x="2597735" y="3001855"/>
            <a:ext cx="1411629" cy="154175"/>
            <a:chOff x="3558802" y="4011244"/>
            <a:chExt cx="1866000" cy="111600"/>
          </a:xfrm>
        </p:grpSpPr>
        <p:sp>
          <p:nvSpPr>
            <p:cNvPr id="5285" name="Google Shape;5285;p8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86"/>
          <p:cNvGrpSpPr/>
          <p:nvPr/>
        </p:nvGrpSpPr>
        <p:grpSpPr>
          <a:xfrm>
            <a:off x="2598023" y="2207425"/>
            <a:ext cx="1383503" cy="119761"/>
            <a:chOff x="3465975" y="2270258"/>
            <a:chExt cx="1986364" cy="171947"/>
          </a:xfrm>
        </p:grpSpPr>
        <p:sp>
          <p:nvSpPr>
            <p:cNvPr id="5288" name="Google Shape;5288;p8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86"/>
          <p:cNvGrpSpPr/>
          <p:nvPr/>
        </p:nvGrpSpPr>
        <p:grpSpPr>
          <a:xfrm>
            <a:off x="2609030" y="3571198"/>
            <a:ext cx="1369531" cy="195460"/>
            <a:chOff x="723300" y="4253549"/>
            <a:chExt cx="2276482" cy="324900"/>
          </a:xfrm>
        </p:grpSpPr>
        <p:sp>
          <p:nvSpPr>
            <p:cNvPr id="5297" name="Google Shape;5297;p8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86"/>
          <p:cNvGrpSpPr/>
          <p:nvPr/>
        </p:nvGrpSpPr>
        <p:grpSpPr>
          <a:xfrm>
            <a:off x="2598591" y="3272439"/>
            <a:ext cx="1389066" cy="180119"/>
            <a:chOff x="705948" y="3788465"/>
            <a:chExt cx="2308953" cy="299400"/>
          </a:xfrm>
        </p:grpSpPr>
        <p:sp>
          <p:nvSpPr>
            <p:cNvPr id="5303" name="Google Shape;5303;p8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86"/>
          <p:cNvGrpSpPr/>
          <p:nvPr/>
        </p:nvGrpSpPr>
        <p:grpSpPr>
          <a:xfrm>
            <a:off x="4195581" y="1876393"/>
            <a:ext cx="1433821" cy="191501"/>
            <a:chOff x="4273350" y="2088443"/>
            <a:chExt cx="1433821" cy="191501"/>
          </a:xfrm>
        </p:grpSpPr>
        <p:grpSp>
          <p:nvGrpSpPr>
            <p:cNvPr id="5309" name="Google Shape;5309;p86"/>
            <p:cNvGrpSpPr/>
            <p:nvPr/>
          </p:nvGrpSpPr>
          <p:grpSpPr>
            <a:xfrm>
              <a:off x="4273350" y="2088443"/>
              <a:ext cx="1433821" cy="0"/>
              <a:chOff x="5224975" y="2962250"/>
              <a:chExt cx="1544400" cy="0"/>
            </a:xfrm>
          </p:grpSpPr>
          <p:cxnSp>
            <p:nvCxnSpPr>
              <p:cNvPr id="5310" name="Google Shape;5310;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11" name="Google Shape;5311;p8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312" name="Google Shape;5312;p86"/>
            <p:cNvGrpSpPr/>
            <p:nvPr/>
          </p:nvGrpSpPr>
          <p:grpSpPr>
            <a:xfrm>
              <a:off x="4273350" y="2279944"/>
              <a:ext cx="1433821" cy="0"/>
              <a:chOff x="5224975" y="2962250"/>
              <a:chExt cx="1544400" cy="0"/>
            </a:xfrm>
          </p:grpSpPr>
          <p:cxnSp>
            <p:nvCxnSpPr>
              <p:cNvPr id="5313" name="Google Shape;5313;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14" name="Google Shape;5314;p8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315" name="Google Shape;5315;p86"/>
          <p:cNvGrpSpPr/>
          <p:nvPr/>
        </p:nvGrpSpPr>
        <p:grpSpPr>
          <a:xfrm>
            <a:off x="2646528" y="3885297"/>
            <a:ext cx="1304609" cy="294074"/>
            <a:chOff x="2658741" y="4097347"/>
            <a:chExt cx="1304609" cy="294074"/>
          </a:xfrm>
        </p:grpSpPr>
        <p:grpSp>
          <p:nvGrpSpPr>
            <p:cNvPr id="5316" name="Google Shape;5316;p86"/>
            <p:cNvGrpSpPr/>
            <p:nvPr/>
          </p:nvGrpSpPr>
          <p:grpSpPr>
            <a:xfrm>
              <a:off x="2658741" y="4097347"/>
              <a:ext cx="118572" cy="294074"/>
              <a:chOff x="3343310" y="4475555"/>
              <a:chExt cx="127717" cy="316753"/>
            </a:xfrm>
          </p:grpSpPr>
          <p:sp>
            <p:nvSpPr>
              <p:cNvPr id="5317" name="Google Shape;5317;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86"/>
            <p:cNvGrpSpPr/>
            <p:nvPr/>
          </p:nvGrpSpPr>
          <p:grpSpPr>
            <a:xfrm>
              <a:off x="3815519" y="4098388"/>
              <a:ext cx="147831" cy="291991"/>
              <a:chOff x="3527539" y="4476677"/>
              <a:chExt cx="159232" cy="314510"/>
            </a:xfrm>
          </p:grpSpPr>
          <p:sp>
            <p:nvSpPr>
              <p:cNvPr id="5320" name="Google Shape;5320;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86"/>
            <p:cNvGrpSpPr/>
            <p:nvPr/>
          </p:nvGrpSpPr>
          <p:grpSpPr>
            <a:xfrm>
              <a:off x="3511696" y="4098388"/>
              <a:ext cx="147831" cy="291991"/>
              <a:chOff x="3527539" y="4476677"/>
              <a:chExt cx="159232" cy="314510"/>
            </a:xfrm>
          </p:grpSpPr>
          <p:sp>
            <p:nvSpPr>
              <p:cNvPr id="5323" name="Google Shape;5323;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86"/>
            <p:cNvGrpSpPr/>
            <p:nvPr/>
          </p:nvGrpSpPr>
          <p:grpSpPr>
            <a:xfrm>
              <a:off x="3207874" y="4098388"/>
              <a:ext cx="147831" cy="291991"/>
              <a:chOff x="3527539" y="4476677"/>
              <a:chExt cx="159232" cy="314510"/>
            </a:xfrm>
          </p:grpSpPr>
          <p:sp>
            <p:nvSpPr>
              <p:cNvPr id="5326" name="Google Shape;5326;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86"/>
            <p:cNvGrpSpPr/>
            <p:nvPr/>
          </p:nvGrpSpPr>
          <p:grpSpPr>
            <a:xfrm>
              <a:off x="2933305" y="4097347"/>
              <a:ext cx="118572" cy="294074"/>
              <a:chOff x="3343310" y="4475555"/>
              <a:chExt cx="127717" cy="316753"/>
            </a:xfrm>
          </p:grpSpPr>
          <p:sp>
            <p:nvSpPr>
              <p:cNvPr id="5329" name="Google Shape;5329;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86"/>
          <p:cNvGrpSpPr/>
          <p:nvPr/>
        </p:nvGrpSpPr>
        <p:grpSpPr>
          <a:xfrm>
            <a:off x="4197136" y="963991"/>
            <a:ext cx="1430711" cy="751237"/>
            <a:chOff x="5159450" y="1919950"/>
            <a:chExt cx="1541050" cy="862500"/>
          </a:xfrm>
        </p:grpSpPr>
        <p:sp>
          <p:nvSpPr>
            <p:cNvPr id="5332" name="Google Shape;5332;p8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33" name="Google Shape;5333;p86"/>
            <p:cNvGrpSpPr/>
            <p:nvPr/>
          </p:nvGrpSpPr>
          <p:grpSpPr>
            <a:xfrm>
              <a:off x="5159450" y="1919950"/>
              <a:ext cx="1541050" cy="862500"/>
              <a:chOff x="5159450" y="1919950"/>
              <a:chExt cx="1541050" cy="862500"/>
            </a:xfrm>
          </p:grpSpPr>
          <p:cxnSp>
            <p:nvCxnSpPr>
              <p:cNvPr id="5334" name="Google Shape;5334;p8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35" name="Google Shape;5335;p8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36" name="Google Shape;5336;p86"/>
          <p:cNvGrpSpPr/>
          <p:nvPr/>
        </p:nvGrpSpPr>
        <p:grpSpPr>
          <a:xfrm>
            <a:off x="4245274" y="2227761"/>
            <a:ext cx="1334436" cy="967914"/>
            <a:chOff x="4294923" y="2439811"/>
            <a:chExt cx="1334436" cy="967914"/>
          </a:xfrm>
        </p:grpSpPr>
        <p:grpSp>
          <p:nvGrpSpPr>
            <p:cNvPr id="5337" name="Google Shape;5337;p86"/>
            <p:cNvGrpSpPr/>
            <p:nvPr/>
          </p:nvGrpSpPr>
          <p:grpSpPr>
            <a:xfrm>
              <a:off x="4960455" y="2469658"/>
              <a:ext cx="668904" cy="885524"/>
              <a:chOff x="4960455" y="2469658"/>
              <a:chExt cx="668904" cy="885524"/>
            </a:xfrm>
          </p:grpSpPr>
          <p:sp>
            <p:nvSpPr>
              <p:cNvPr id="5338" name="Google Shape;5338;p8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86"/>
            <p:cNvGrpSpPr/>
            <p:nvPr/>
          </p:nvGrpSpPr>
          <p:grpSpPr>
            <a:xfrm>
              <a:off x="4294923" y="2469658"/>
              <a:ext cx="668951" cy="885524"/>
              <a:chOff x="4294923" y="2469658"/>
              <a:chExt cx="668951" cy="885524"/>
            </a:xfrm>
          </p:grpSpPr>
          <p:sp>
            <p:nvSpPr>
              <p:cNvPr id="5345" name="Google Shape;5345;p8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1" name="Google Shape;5351;p8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86"/>
          <p:cNvGrpSpPr/>
          <p:nvPr/>
        </p:nvGrpSpPr>
        <p:grpSpPr>
          <a:xfrm>
            <a:off x="4231477" y="3282206"/>
            <a:ext cx="1430949" cy="897289"/>
            <a:chOff x="4351371" y="3547942"/>
            <a:chExt cx="1345130" cy="843475"/>
          </a:xfrm>
        </p:grpSpPr>
        <p:grpSp>
          <p:nvGrpSpPr>
            <p:cNvPr id="5353" name="Google Shape;5353;p86"/>
            <p:cNvGrpSpPr/>
            <p:nvPr/>
          </p:nvGrpSpPr>
          <p:grpSpPr>
            <a:xfrm>
              <a:off x="4351371" y="4209917"/>
              <a:ext cx="1345130" cy="181500"/>
              <a:chOff x="4351371" y="4209917"/>
              <a:chExt cx="1345130" cy="181500"/>
            </a:xfrm>
          </p:grpSpPr>
          <p:sp>
            <p:nvSpPr>
              <p:cNvPr id="5354" name="Google Shape;5354;p8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5" name="Google Shape;5355;p8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56" name="Google Shape;5356;p86"/>
            <p:cNvGrpSpPr/>
            <p:nvPr/>
          </p:nvGrpSpPr>
          <p:grpSpPr>
            <a:xfrm>
              <a:off x="4403010" y="3985221"/>
              <a:ext cx="1109518" cy="181500"/>
              <a:chOff x="4403010" y="3985221"/>
              <a:chExt cx="1109518" cy="181500"/>
            </a:xfrm>
          </p:grpSpPr>
          <p:sp>
            <p:nvSpPr>
              <p:cNvPr id="5357" name="Google Shape;5357;p8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8" name="Google Shape;5358;p8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59" name="Google Shape;5359;p86"/>
            <p:cNvGrpSpPr/>
            <p:nvPr/>
          </p:nvGrpSpPr>
          <p:grpSpPr>
            <a:xfrm>
              <a:off x="4618704" y="3766582"/>
              <a:ext cx="807858" cy="181500"/>
              <a:chOff x="4618704" y="3766582"/>
              <a:chExt cx="807858" cy="181500"/>
            </a:xfrm>
          </p:grpSpPr>
          <p:sp>
            <p:nvSpPr>
              <p:cNvPr id="5360" name="Google Shape;5360;p8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1" name="Google Shape;5361;p8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62" name="Google Shape;5362;p86"/>
            <p:cNvGrpSpPr/>
            <p:nvPr/>
          </p:nvGrpSpPr>
          <p:grpSpPr>
            <a:xfrm>
              <a:off x="4735238" y="3547942"/>
              <a:ext cx="462839" cy="181500"/>
              <a:chOff x="4735238" y="3547942"/>
              <a:chExt cx="462839" cy="181500"/>
            </a:xfrm>
          </p:grpSpPr>
          <p:sp>
            <p:nvSpPr>
              <p:cNvPr id="5363" name="Google Shape;5363;p8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4" name="Google Shape;5364;p8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65" name="Google Shape;5365;p86"/>
          <p:cNvGrpSpPr/>
          <p:nvPr/>
        </p:nvGrpSpPr>
        <p:grpSpPr>
          <a:xfrm>
            <a:off x="7407835" y="2217530"/>
            <a:ext cx="1020955" cy="928853"/>
            <a:chOff x="926675" y="238125"/>
            <a:chExt cx="5755100" cy="5232975"/>
          </a:xfrm>
        </p:grpSpPr>
        <p:sp>
          <p:nvSpPr>
            <p:cNvPr id="5366" name="Google Shape;5366;p8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6"/>
          <p:cNvGrpSpPr/>
          <p:nvPr/>
        </p:nvGrpSpPr>
        <p:grpSpPr>
          <a:xfrm>
            <a:off x="715208" y="2616265"/>
            <a:ext cx="1695374" cy="1560837"/>
            <a:chOff x="727421" y="2828315"/>
            <a:chExt cx="1695374" cy="1560837"/>
          </a:xfrm>
        </p:grpSpPr>
        <p:grpSp>
          <p:nvGrpSpPr>
            <p:cNvPr id="5371" name="Google Shape;5371;p86"/>
            <p:cNvGrpSpPr/>
            <p:nvPr/>
          </p:nvGrpSpPr>
          <p:grpSpPr>
            <a:xfrm>
              <a:off x="727421" y="2828315"/>
              <a:ext cx="1695374" cy="1560837"/>
              <a:chOff x="734799" y="2782450"/>
              <a:chExt cx="1571100" cy="1577400"/>
            </a:xfrm>
          </p:grpSpPr>
          <p:cxnSp>
            <p:nvCxnSpPr>
              <p:cNvPr id="5372" name="Google Shape;5372;p8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73" name="Google Shape;5373;p8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74" name="Google Shape;5374;p86"/>
            <p:cNvGrpSpPr/>
            <p:nvPr/>
          </p:nvGrpSpPr>
          <p:grpSpPr>
            <a:xfrm>
              <a:off x="819108" y="2882501"/>
              <a:ext cx="1556791" cy="1426186"/>
              <a:chOff x="819108" y="2882501"/>
              <a:chExt cx="1556791" cy="1426186"/>
            </a:xfrm>
          </p:grpSpPr>
          <p:grpSp>
            <p:nvGrpSpPr>
              <p:cNvPr id="5375" name="Google Shape;5375;p86"/>
              <p:cNvGrpSpPr/>
              <p:nvPr/>
            </p:nvGrpSpPr>
            <p:grpSpPr>
              <a:xfrm>
                <a:off x="819108" y="2882501"/>
                <a:ext cx="103104" cy="1426186"/>
                <a:chOff x="4674013" y="3100904"/>
                <a:chExt cx="122758" cy="1698043"/>
              </a:xfrm>
            </p:grpSpPr>
            <p:sp>
              <p:nvSpPr>
                <p:cNvPr id="5376" name="Google Shape;5376;p8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86"/>
              <p:cNvGrpSpPr/>
              <p:nvPr/>
            </p:nvGrpSpPr>
            <p:grpSpPr>
              <a:xfrm>
                <a:off x="1062475" y="2882501"/>
                <a:ext cx="103104" cy="1426186"/>
                <a:chOff x="4940438" y="3100904"/>
                <a:chExt cx="122758" cy="1698043"/>
              </a:xfrm>
            </p:grpSpPr>
            <p:sp>
              <p:nvSpPr>
                <p:cNvPr id="5384" name="Google Shape;5384;p8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86"/>
              <p:cNvGrpSpPr/>
              <p:nvPr/>
            </p:nvGrpSpPr>
            <p:grpSpPr>
              <a:xfrm>
                <a:off x="1299324" y="2882501"/>
                <a:ext cx="103104" cy="1426186"/>
                <a:chOff x="5206863" y="3100904"/>
                <a:chExt cx="122758" cy="1698043"/>
              </a:xfrm>
            </p:grpSpPr>
            <p:sp>
              <p:nvSpPr>
                <p:cNvPr id="5392" name="Google Shape;5392;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86"/>
              <p:cNvGrpSpPr/>
              <p:nvPr/>
            </p:nvGrpSpPr>
            <p:grpSpPr>
              <a:xfrm>
                <a:off x="1786057" y="2882501"/>
                <a:ext cx="103104" cy="1426186"/>
                <a:chOff x="6006138" y="3143629"/>
                <a:chExt cx="122758" cy="1698043"/>
              </a:xfrm>
            </p:grpSpPr>
            <p:sp>
              <p:nvSpPr>
                <p:cNvPr id="5400" name="Google Shape;5400;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86"/>
              <p:cNvGrpSpPr/>
              <p:nvPr/>
            </p:nvGrpSpPr>
            <p:grpSpPr>
              <a:xfrm>
                <a:off x="2029422" y="2882501"/>
                <a:ext cx="103104" cy="1426186"/>
                <a:chOff x="6805413" y="3100904"/>
                <a:chExt cx="122758" cy="1698043"/>
              </a:xfrm>
            </p:grpSpPr>
            <p:sp>
              <p:nvSpPr>
                <p:cNvPr id="5408" name="Google Shape;5408;p8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86"/>
              <p:cNvGrpSpPr/>
              <p:nvPr/>
            </p:nvGrpSpPr>
            <p:grpSpPr>
              <a:xfrm>
                <a:off x="2272795" y="2882501"/>
                <a:ext cx="103104" cy="1426186"/>
                <a:chOff x="5206863" y="3100904"/>
                <a:chExt cx="122758" cy="1698043"/>
              </a:xfrm>
            </p:grpSpPr>
            <p:sp>
              <p:nvSpPr>
                <p:cNvPr id="5416" name="Google Shape;5416;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6"/>
              <p:cNvGrpSpPr/>
              <p:nvPr/>
            </p:nvGrpSpPr>
            <p:grpSpPr>
              <a:xfrm>
                <a:off x="1542694" y="2882501"/>
                <a:ext cx="103104" cy="1426186"/>
                <a:chOff x="6006138" y="3143629"/>
                <a:chExt cx="122758" cy="1698043"/>
              </a:xfrm>
            </p:grpSpPr>
            <p:sp>
              <p:nvSpPr>
                <p:cNvPr id="5424" name="Google Shape;5424;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31" name="Google Shape;5431;p86"/>
          <p:cNvGrpSpPr/>
          <p:nvPr/>
        </p:nvGrpSpPr>
        <p:grpSpPr>
          <a:xfrm>
            <a:off x="5671259" y="3305987"/>
            <a:ext cx="2749952" cy="870677"/>
            <a:chOff x="238125" y="1725700"/>
            <a:chExt cx="7139025" cy="2260325"/>
          </a:xfrm>
        </p:grpSpPr>
        <p:sp>
          <p:nvSpPr>
            <p:cNvPr id="5432" name="Google Shape;5432;p8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86"/>
          <p:cNvGrpSpPr/>
          <p:nvPr/>
        </p:nvGrpSpPr>
        <p:grpSpPr>
          <a:xfrm>
            <a:off x="5941423" y="2247733"/>
            <a:ext cx="1105452" cy="916747"/>
            <a:chOff x="5249100" y="1210600"/>
            <a:chExt cx="3502700" cy="2904775"/>
          </a:xfrm>
        </p:grpSpPr>
        <p:sp>
          <p:nvSpPr>
            <p:cNvPr id="5443" name="Google Shape;5443;p8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7" name="Google Shape;5447;p8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48" name="Google Shape;5448;p8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49" name="Google Shape;5449;p8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50" name="Google Shape;5450;p8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51" name="Google Shape;5451;p8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86"/>
          <p:cNvGrpSpPr/>
          <p:nvPr/>
        </p:nvGrpSpPr>
        <p:grpSpPr>
          <a:xfrm>
            <a:off x="7123971" y="967151"/>
            <a:ext cx="1304650" cy="1124856"/>
            <a:chOff x="7287122" y="1165658"/>
            <a:chExt cx="1219413" cy="1051365"/>
          </a:xfrm>
        </p:grpSpPr>
        <p:grpSp>
          <p:nvGrpSpPr>
            <p:cNvPr id="5453" name="Google Shape;5453;p86"/>
            <p:cNvGrpSpPr/>
            <p:nvPr/>
          </p:nvGrpSpPr>
          <p:grpSpPr>
            <a:xfrm>
              <a:off x="7287122" y="1969723"/>
              <a:ext cx="1219413" cy="247300"/>
              <a:chOff x="7287122" y="1969723"/>
              <a:chExt cx="1219413" cy="247300"/>
            </a:xfrm>
          </p:grpSpPr>
          <p:sp>
            <p:nvSpPr>
              <p:cNvPr id="5454" name="Google Shape;5454;p8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5" name="Google Shape;5455;p86"/>
              <p:cNvGrpSpPr/>
              <p:nvPr/>
            </p:nvGrpSpPr>
            <p:grpSpPr>
              <a:xfrm>
                <a:off x="7287122" y="2063892"/>
                <a:ext cx="1151753" cy="73428"/>
                <a:chOff x="7287122" y="2063892"/>
                <a:chExt cx="1151753" cy="73428"/>
              </a:xfrm>
            </p:grpSpPr>
            <p:sp>
              <p:nvSpPr>
                <p:cNvPr id="5456" name="Google Shape;5456;p8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7" name="Google Shape;5457;p8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58" name="Google Shape;5458;p86"/>
            <p:cNvGrpSpPr/>
            <p:nvPr/>
          </p:nvGrpSpPr>
          <p:grpSpPr>
            <a:xfrm>
              <a:off x="7287122" y="1712201"/>
              <a:ext cx="1219403" cy="246767"/>
              <a:chOff x="7287122" y="1712201"/>
              <a:chExt cx="1219403" cy="246767"/>
            </a:xfrm>
          </p:grpSpPr>
          <p:sp>
            <p:nvSpPr>
              <p:cNvPr id="5459" name="Google Shape;5459;p8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0" name="Google Shape;5460;p86"/>
              <p:cNvGrpSpPr/>
              <p:nvPr/>
            </p:nvGrpSpPr>
            <p:grpSpPr>
              <a:xfrm>
                <a:off x="7287122" y="1842861"/>
                <a:ext cx="1005303" cy="73419"/>
                <a:chOff x="7287122" y="1842861"/>
                <a:chExt cx="1005303" cy="73419"/>
              </a:xfrm>
            </p:grpSpPr>
            <p:sp>
              <p:nvSpPr>
                <p:cNvPr id="5461" name="Google Shape;5461;p8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2" name="Google Shape;5462;p8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63" name="Google Shape;5463;p86"/>
            <p:cNvGrpSpPr/>
            <p:nvPr/>
          </p:nvGrpSpPr>
          <p:grpSpPr>
            <a:xfrm>
              <a:off x="7287122" y="1447520"/>
              <a:ext cx="1219403" cy="286667"/>
              <a:chOff x="7287122" y="1447520"/>
              <a:chExt cx="1219403" cy="286667"/>
            </a:xfrm>
          </p:grpSpPr>
          <p:sp>
            <p:nvSpPr>
              <p:cNvPr id="5464" name="Google Shape;5464;p8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5" name="Google Shape;5465;p86"/>
              <p:cNvGrpSpPr/>
              <p:nvPr/>
            </p:nvGrpSpPr>
            <p:grpSpPr>
              <a:xfrm>
                <a:off x="7287122" y="1581977"/>
                <a:ext cx="852803" cy="73428"/>
                <a:chOff x="7287122" y="1581977"/>
                <a:chExt cx="852803" cy="73428"/>
              </a:xfrm>
            </p:grpSpPr>
            <p:sp>
              <p:nvSpPr>
                <p:cNvPr id="5466" name="Google Shape;5466;p8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7" name="Google Shape;5467;p8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68" name="Google Shape;5468;p86"/>
            <p:cNvGrpSpPr/>
            <p:nvPr/>
          </p:nvGrpSpPr>
          <p:grpSpPr>
            <a:xfrm>
              <a:off x="7287122" y="1165658"/>
              <a:ext cx="1219403" cy="344253"/>
              <a:chOff x="7287122" y="1165658"/>
              <a:chExt cx="1219403" cy="344253"/>
            </a:xfrm>
          </p:grpSpPr>
          <p:sp>
            <p:nvSpPr>
              <p:cNvPr id="5469" name="Google Shape;5469;p8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0" name="Google Shape;5470;p86"/>
              <p:cNvGrpSpPr/>
              <p:nvPr/>
            </p:nvGrpSpPr>
            <p:grpSpPr>
              <a:xfrm>
                <a:off x="7287122" y="1341025"/>
                <a:ext cx="695703" cy="73419"/>
                <a:chOff x="7287122" y="1341025"/>
                <a:chExt cx="695703" cy="73419"/>
              </a:xfrm>
            </p:grpSpPr>
            <p:sp>
              <p:nvSpPr>
                <p:cNvPr id="5471" name="Google Shape;5471;p8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2" name="Google Shape;5472;p8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73" name="Google Shape;5473;p86"/>
          <p:cNvGrpSpPr/>
          <p:nvPr/>
        </p:nvGrpSpPr>
        <p:grpSpPr>
          <a:xfrm>
            <a:off x="5790463" y="973174"/>
            <a:ext cx="1397729" cy="1098540"/>
            <a:chOff x="5900602" y="1193063"/>
            <a:chExt cx="1299851" cy="1021707"/>
          </a:xfrm>
        </p:grpSpPr>
        <p:grpSp>
          <p:nvGrpSpPr>
            <p:cNvPr id="5474" name="Google Shape;5474;p86"/>
            <p:cNvGrpSpPr/>
            <p:nvPr/>
          </p:nvGrpSpPr>
          <p:grpSpPr>
            <a:xfrm>
              <a:off x="6520337" y="1193063"/>
              <a:ext cx="341815" cy="799959"/>
              <a:chOff x="6520337" y="1193063"/>
              <a:chExt cx="341815" cy="799959"/>
            </a:xfrm>
          </p:grpSpPr>
          <p:grpSp>
            <p:nvGrpSpPr>
              <p:cNvPr id="5475" name="Google Shape;5475;p86"/>
              <p:cNvGrpSpPr/>
              <p:nvPr/>
            </p:nvGrpSpPr>
            <p:grpSpPr>
              <a:xfrm>
                <a:off x="6520337" y="1589527"/>
                <a:ext cx="213950" cy="403494"/>
                <a:chOff x="6520337" y="1589527"/>
                <a:chExt cx="213950" cy="403494"/>
              </a:xfrm>
            </p:grpSpPr>
            <p:sp>
              <p:nvSpPr>
                <p:cNvPr id="5476" name="Google Shape;5476;p8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86"/>
              <p:cNvGrpSpPr/>
              <p:nvPr/>
            </p:nvGrpSpPr>
            <p:grpSpPr>
              <a:xfrm>
                <a:off x="6577204" y="1193063"/>
                <a:ext cx="284947" cy="464512"/>
                <a:chOff x="6577204" y="1193063"/>
                <a:chExt cx="284947" cy="464512"/>
              </a:xfrm>
            </p:grpSpPr>
            <p:sp>
              <p:nvSpPr>
                <p:cNvPr id="5479" name="Google Shape;5479;p8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0" name="Google Shape;5480;p8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81" name="Google Shape;5481;p86"/>
            <p:cNvGrpSpPr/>
            <p:nvPr/>
          </p:nvGrpSpPr>
          <p:grpSpPr>
            <a:xfrm>
              <a:off x="6238903" y="1193063"/>
              <a:ext cx="300475" cy="900152"/>
              <a:chOff x="6238903" y="1193063"/>
              <a:chExt cx="300475" cy="900152"/>
            </a:xfrm>
          </p:grpSpPr>
          <p:grpSp>
            <p:nvGrpSpPr>
              <p:cNvPr id="5482" name="Google Shape;5482;p86"/>
              <p:cNvGrpSpPr/>
              <p:nvPr/>
            </p:nvGrpSpPr>
            <p:grpSpPr>
              <a:xfrm>
                <a:off x="6290865" y="1489315"/>
                <a:ext cx="248514" cy="603900"/>
                <a:chOff x="6290865" y="1489315"/>
                <a:chExt cx="248514" cy="603900"/>
              </a:xfrm>
            </p:grpSpPr>
            <p:sp>
              <p:nvSpPr>
                <p:cNvPr id="5483" name="Google Shape;5483;p8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86"/>
              <p:cNvGrpSpPr/>
              <p:nvPr/>
            </p:nvGrpSpPr>
            <p:grpSpPr>
              <a:xfrm>
                <a:off x="6238903" y="1193063"/>
                <a:ext cx="284947" cy="333087"/>
                <a:chOff x="6238903" y="1193063"/>
                <a:chExt cx="284947" cy="333087"/>
              </a:xfrm>
            </p:grpSpPr>
            <p:sp>
              <p:nvSpPr>
                <p:cNvPr id="5486" name="Google Shape;5486;p8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7" name="Google Shape;5487;p8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88" name="Google Shape;5488;p86"/>
            <p:cNvGrpSpPr/>
            <p:nvPr/>
          </p:nvGrpSpPr>
          <p:grpSpPr>
            <a:xfrm>
              <a:off x="5900602" y="1193063"/>
              <a:ext cx="444345" cy="1021707"/>
              <a:chOff x="5900602" y="1193063"/>
              <a:chExt cx="444345" cy="1021707"/>
            </a:xfrm>
          </p:grpSpPr>
          <p:grpSp>
            <p:nvGrpSpPr>
              <p:cNvPr id="5489" name="Google Shape;5489;p86"/>
              <p:cNvGrpSpPr/>
              <p:nvPr/>
            </p:nvGrpSpPr>
            <p:grpSpPr>
              <a:xfrm>
                <a:off x="6046501" y="1367785"/>
                <a:ext cx="298446" cy="846986"/>
                <a:chOff x="6046501" y="1367785"/>
                <a:chExt cx="298446" cy="846986"/>
              </a:xfrm>
            </p:grpSpPr>
            <p:sp>
              <p:nvSpPr>
                <p:cNvPr id="5490" name="Google Shape;5490;p8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86"/>
              <p:cNvGrpSpPr/>
              <p:nvPr/>
            </p:nvGrpSpPr>
            <p:grpSpPr>
              <a:xfrm>
                <a:off x="5900602" y="1193063"/>
                <a:ext cx="284947" cy="182312"/>
                <a:chOff x="5900602" y="1193063"/>
                <a:chExt cx="284947" cy="182312"/>
              </a:xfrm>
            </p:grpSpPr>
            <p:sp>
              <p:nvSpPr>
                <p:cNvPr id="5493" name="Google Shape;5493;p8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4" name="Google Shape;5494;p8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95" name="Google Shape;5495;p86"/>
            <p:cNvGrpSpPr/>
            <p:nvPr/>
          </p:nvGrpSpPr>
          <p:grpSpPr>
            <a:xfrm>
              <a:off x="6738300" y="1193063"/>
              <a:ext cx="462153" cy="707634"/>
              <a:chOff x="6738300" y="1193063"/>
              <a:chExt cx="462153" cy="707634"/>
            </a:xfrm>
          </p:grpSpPr>
          <p:grpSp>
            <p:nvGrpSpPr>
              <p:cNvPr id="5496" name="Google Shape;5496;p86"/>
              <p:cNvGrpSpPr/>
              <p:nvPr/>
            </p:nvGrpSpPr>
            <p:grpSpPr>
              <a:xfrm>
                <a:off x="6915505" y="1193063"/>
                <a:ext cx="284947" cy="597387"/>
                <a:chOff x="6915505" y="1193063"/>
                <a:chExt cx="284947" cy="597387"/>
              </a:xfrm>
            </p:grpSpPr>
            <p:sp>
              <p:nvSpPr>
                <p:cNvPr id="5497" name="Google Shape;5497;p8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8" name="Google Shape;5498;p8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99" name="Google Shape;5499;p86"/>
              <p:cNvGrpSpPr/>
              <p:nvPr/>
            </p:nvGrpSpPr>
            <p:grpSpPr>
              <a:xfrm>
                <a:off x="6738300" y="1684725"/>
                <a:ext cx="230066" cy="215971"/>
                <a:chOff x="6738300" y="1684725"/>
                <a:chExt cx="230066" cy="215971"/>
              </a:xfrm>
            </p:grpSpPr>
            <p:sp>
              <p:nvSpPr>
                <p:cNvPr id="5500" name="Google Shape;5500;p8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05" name="Shape 5505"/>
        <p:cNvGrpSpPr/>
        <p:nvPr/>
      </p:nvGrpSpPr>
      <p:grpSpPr>
        <a:xfrm>
          <a:off x="0" y="0"/>
          <a:ext cx="0" cy="0"/>
          <a:chOff x="0" y="0"/>
          <a:chExt cx="0" cy="0"/>
        </a:xfrm>
      </p:grpSpPr>
      <p:grpSp>
        <p:nvGrpSpPr>
          <p:cNvPr id="5506" name="Google Shape;5506;p87"/>
          <p:cNvGrpSpPr/>
          <p:nvPr/>
        </p:nvGrpSpPr>
        <p:grpSpPr>
          <a:xfrm>
            <a:off x="829359" y="2307635"/>
            <a:ext cx="339235" cy="298186"/>
            <a:chOff x="898875" y="244725"/>
            <a:chExt cx="481800" cy="423500"/>
          </a:xfrm>
        </p:grpSpPr>
        <p:sp>
          <p:nvSpPr>
            <p:cNvPr id="5507" name="Google Shape;5507;p8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8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8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8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8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8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3" name="Google Shape;5513;p87"/>
          <p:cNvGrpSpPr/>
          <p:nvPr/>
        </p:nvGrpSpPr>
        <p:grpSpPr>
          <a:xfrm>
            <a:off x="1267741" y="2287103"/>
            <a:ext cx="298169" cy="339253"/>
            <a:chOff x="1529350" y="258825"/>
            <a:chExt cx="423475" cy="481825"/>
          </a:xfrm>
        </p:grpSpPr>
        <p:sp>
          <p:nvSpPr>
            <p:cNvPr id="5514" name="Google Shape;5514;p8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8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6" name="Google Shape;5516;p87"/>
          <p:cNvGrpSpPr/>
          <p:nvPr/>
        </p:nvGrpSpPr>
        <p:grpSpPr>
          <a:xfrm>
            <a:off x="1660716" y="2367273"/>
            <a:ext cx="340890" cy="178912"/>
            <a:chOff x="2084325" y="363300"/>
            <a:chExt cx="484150" cy="254100"/>
          </a:xfrm>
        </p:grpSpPr>
        <p:sp>
          <p:nvSpPr>
            <p:cNvPr id="5517" name="Google Shape;5517;p8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9" name="Google Shape;5519;p87"/>
          <p:cNvGrpSpPr/>
          <p:nvPr/>
        </p:nvGrpSpPr>
        <p:grpSpPr>
          <a:xfrm>
            <a:off x="2110011" y="2287102"/>
            <a:ext cx="298169" cy="339253"/>
            <a:chOff x="2707500" y="249400"/>
            <a:chExt cx="423475" cy="481825"/>
          </a:xfrm>
        </p:grpSpPr>
        <p:sp>
          <p:nvSpPr>
            <p:cNvPr id="5520" name="Google Shape;5520;p8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8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2" name="Google Shape;5522;p87"/>
          <p:cNvGrpSpPr/>
          <p:nvPr/>
        </p:nvGrpSpPr>
        <p:grpSpPr>
          <a:xfrm>
            <a:off x="2523626" y="2287428"/>
            <a:ext cx="305386" cy="338602"/>
            <a:chOff x="3300325" y="249875"/>
            <a:chExt cx="433725" cy="480900"/>
          </a:xfrm>
        </p:grpSpPr>
        <p:sp>
          <p:nvSpPr>
            <p:cNvPr id="5523" name="Google Shape;5523;p8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8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8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8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8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8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9" name="Google Shape;5529;p87"/>
          <p:cNvGrpSpPr/>
          <p:nvPr/>
        </p:nvGrpSpPr>
        <p:grpSpPr>
          <a:xfrm>
            <a:off x="2912712" y="2287349"/>
            <a:ext cx="352349" cy="338760"/>
            <a:chOff x="3854700" y="249750"/>
            <a:chExt cx="500425" cy="481125"/>
          </a:xfrm>
        </p:grpSpPr>
        <p:sp>
          <p:nvSpPr>
            <p:cNvPr id="5530" name="Google Shape;5530;p8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8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8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8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8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8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8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87"/>
          <p:cNvGrpSpPr/>
          <p:nvPr/>
        </p:nvGrpSpPr>
        <p:grpSpPr>
          <a:xfrm>
            <a:off x="3330701" y="2287349"/>
            <a:ext cx="352349" cy="338760"/>
            <a:chOff x="4447550" y="249750"/>
            <a:chExt cx="500425" cy="481125"/>
          </a:xfrm>
        </p:grpSpPr>
        <p:sp>
          <p:nvSpPr>
            <p:cNvPr id="5539" name="Google Shape;5539;p8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8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1" name="Google Shape;5541;p87"/>
          <p:cNvGrpSpPr/>
          <p:nvPr/>
        </p:nvGrpSpPr>
        <p:grpSpPr>
          <a:xfrm>
            <a:off x="3759902" y="2287102"/>
            <a:ext cx="339253" cy="339253"/>
            <a:chOff x="5049725" y="249400"/>
            <a:chExt cx="481825" cy="481825"/>
          </a:xfrm>
        </p:grpSpPr>
        <p:sp>
          <p:nvSpPr>
            <p:cNvPr id="5542" name="Google Shape;5542;p8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8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87"/>
          <p:cNvGrpSpPr/>
          <p:nvPr/>
        </p:nvGrpSpPr>
        <p:grpSpPr>
          <a:xfrm>
            <a:off x="4173843" y="2287102"/>
            <a:ext cx="339253" cy="339253"/>
            <a:chOff x="5660400" y="238125"/>
            <a:chExt cx="481825" cy="481825"/>
          </a:xfrm>
        </p:grpSpPr>
        <p:sp>
          <p:nvSpPr>
            <p:cNvPr id="5545" name="Google Shape;5545;p8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8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7" name="Google Shape;5547;p87"/>
          <p:cNvGrpSpPr/>
          <p:nvPr/>
        </p:nvGrpSpPr>
        <p:grpSpPr>
          <a:xfrm>
            <a:off x="4590529" y="2287102"/>
            <a:ext cx="339253" cy="339253"/>
            <a:chOff x="6235400" y="249400"/>
            <a:chExt cx="481825" cy="481825"/>
          </a:xfrm>
        </p:grpSpPr>
        <p:sp>
          <p:nvSpPr>
            <p:cNvPr id="5548" name="Google Shape;5548;p8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8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8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8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8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3" name="Google Shape;5553;p87"/>
          <p:cNvGrpSpPr/>
          <p:nvPr/>
        </p:nvGrpSpPr>
        <p:grpSpPr>
          <a:xfrm>
            <a:off x="828875" y="2731810"/>
            <a:ext cx="340204" cy="298116"/>
            <a:chOff x="899850" y="871450"/>
            <a:chExt cx="483175" cy="423400"/>
          </a:xfrm>
        </p:grpSpPr>
        <p:sp>
          <p:nvSpPr>
            <p:cNvPr id="5554" name="Google Shape;5554;p8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8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8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8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58" name="Google Shape;5558;p8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59" name="Google Shape;5559;p87"/>
          <p:cNvGrpSpPr/>
          <p:nvPr/>
        </p:nvGrpSpPr>
        <p:grpSpPr>
          <a:xfrm>
            <a:off x="1660875" y="2711232"/>
            <a:ext cx="340573" cy="339271"/>
            <a:chOff x="2085450" y="842250"/>
            <a:chExt cx="483700" cy="481850"/>
          </a:xfrm>
        </p:grpSpPr>
        <p:sp>
          <p:nvSpPr>
            <p:cNvPr id="5560" name="Google Shape;5560;p8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8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8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87"/>
          <p:cNvGrpSpPr/>
          <p:nvPr/>
        </p:nvGrpSpPr>
        <p:grpSpPr>
          <a:xfrm>
            <a:off x="2089443" y="2711241"/>
            <a:ext cx="339306" cy="339253"/>
            <a:chOff x="2685825" y="840375"/>
            <a:chExt cx="481900" cy="481825"/>
          </a:xfrm>
        </p:grpSpPr>
        <p:sp>
          <p:nvSpPr>
            <p:cNvPr id="5564" name="Google Shape;5564;p8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87"/>
          <p:cNvGrpSpPr/>
          <p:nvPr/>
        </p:nvGrpSpPr>
        <p:grpSpPr>
          <a:xfrm>
            <a:off x="2501104" y="2710924"/>
            <a:ext cx="350431" cy="339887"/>
            <a:chOff x="3270675" y="841800"/>
            <a:chExt cx="497700" cy="482725"/>
          </a:xfrm>
        </p:grpSpPr>
        <p:sp>
          <p:nvSpPr>
            <p:cNvPr id="5567" name="Google Shape;5567;p8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8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8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70" name="Google Shape;5570;p8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71" name="Google Shape;5571;p87"/>
          <p:cNvGrpSpPr/>
          <p:nvPr/>
        </p:nvGrpSpPr>
        <p:grpSpPr>
          <a:xfrm>
            <a:off x="3337249" y="2731783"/>
            <a:ext cx="339253" cy="298169"/>
            <a:chOff x="4467200" y="877100"/>
            <a:chExt cx="481825" cy="423475"/>
          </a:xfrm>
        </p:grpSpPr>
        <p:sp>
          <p:nvSpPr>
            <p:cNvPr id="5572" name="Google Shape;5572;p8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8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8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8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6" name="Google Shape;5576;p87"/>
          <p:cNvGrpSpPr/>
          <p:nvPr/>
        </p:nvGrpSpPr>
        <p:grpSpPr>
          <a:xfrm>
            <a:off x="3752140" y="2711232"/>
            <a:ext cx="354778" cy="339271"/>
            <a:chOff x="5045500" y="842250"/>
            <a:chExt cx="503875" cy="481850"/>
          </a:xfrm>
        </p:grpSpPr>
        <p:sp>
          <p:nvSpPr>
            <p:cNvPr id="5577" name="Google Shape;5577;p8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9" name="Google Shape;5579;p87"/>
          <p:cNvGrpSpPr/>
          <p:nvPr/>
        </p:nvGrpSpPr>
        <p:grpSpPr>
          <a:xfrm>
            <a:off x="4174987" y="2737451"/>
            <a:ext cx="336965" cy="286833"/>
            <a:chOff x="5645200" y="879425"/>
            <a:chExt cx="478575" cy="407375"/>
          </a:xfrm>
        </p:grpSpPr>
        <p:sp>
          <p:nvSpPr>
            <p:cNvPr id="5580" name="Google Shape;5580;p8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8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8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8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8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8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6" name="Google Shape;5586;p87"/>
          <p:cNvGrpSpPr/>
          <p:nvPr/>
        </p:nvGrpSpPr>
        <p:grpSpPr>
          <a:xfrm>
            <a:off x="4611062" y="2711241"/>
            <a:ext cx="298186" cy="339253"/>
            <a:chOff x="6264525" y="842250"/>
            <a:chExt cx="423500" cy="481825"/>
          </a:xfrm>
        </p:grpSpPr>
        <p:sp>
          <p:nvSpPr>
            <p:cNvPr id="5587" name="Google Shape;5587;p8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8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8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8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8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4" name="Google Shape;5594;p87"/>
          <p:cNvGrpSpPr/>
          <p:nvPr/>
        </p:nvGrpSpPr>
        <p:grpSpPr>
          <a:xfrm>
            <a:off x="829350" y="3125895"/>
            <a:ext cx="339253" cy="339253"/>
            <a:chOff x="900750" y="1436075"/>
            <a:chExt cx="481825" cy="481825"/>
          </a:xfrm>
        </p:grpSpPr>
        <p:sp>
          <p:nvSpPr>
            <p:cNvPr id="5595" name="Google Shape;5595;p8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8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8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8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9" name="Google Shape;5599;p87"/>
          <p:cNvGrpSpPr/>
          <p:nvPr/>
        </p:nvGrpSpPr>
        <p:grpSpPr>
          <a:xfrm>
            <a:off x="1247198" y="3186183"/>
            <a:ext cx="339253" cy="218676"/>
            <a:chOff x="1492675" y="1520750"/>
            <a:chExt cx="481825" cy="310575"/>
          </a:xfrm>
        </p:grpSpPr>
        <p:sp>
          <p:nvSpPr>
            <p:cNvPr id="5600" name="Google Shape;5600;p8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8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2" name="Google Shape;5602;p87"/>
          <p:cNvGrpSpPr/>
          <p:nvPr/>
        </p:nvGrpSpPr>
        <p:grpSpPr>
          <a:xfrm>
            <a:off x="1654995" y="3125877"/>
            <a:ext cx="352332" cy="339288"/>
            <a:chOff x="2071000" y="1435025"/>
            <a:chExt cx="500400" cy="481875"/>
          </a:xfrm>
        </p:grpSpPr>
        <p:sp>
          <p:nvSpPr>
            <p:cNvPr id="5603" name="Google Shape;5603;p8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8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6" name="Google Shape;5606;p87"/>
          <p:cNvGrpSpPr/>
          <p:nvPr/>
        </p:nvGrpSpPr>
        <p:grpSpPr>
          <a:xfrm>
            <a:off x="2083159" y="3146709"/>
            <a:ext cx="351874" cy="297623"/>
            <a:chOff x="2678350" y="1464650"/>
            <a:chExt cx="499750" cy="422700"/>
          </a:xfrm>
        </p:grpSpPr>
        <p:sp>
          <p:nvSpPr>
            <p:cNvPr id="5607" name="Google Shape;5607;p8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8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8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0" name="Google Shape;5610;p87"/>
          <p:cNvGrpSpPr/>
          <p:nvPr/>
        </p:nvGrpSpPr>
        <p:grpSpPr>
          <a:xfrm>
            <a:off x="2506692" y="3125895"/>
            <a:ext cx="339253" cy="339253"/>
            <a:chOff x="3271200" y="1435075"/>
            <a:chExt cx="481825" cy="481825"/>
          </a:xfrm>
        </p:grpSpPr>
        <p:sp>
          <p:nvSpPr>
            <p:cNvPr id="5611" name="Google Shape;5611;p8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8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3" name="Google Shape;5613;p87"/>
          <p:cNvGrpSpPr/>
          <p:nvPr/>
        </p:nvGrpSpPr>
        <p:grpSpPr>
          <a:xfrm>
            <a:off x="2917165" y="3125877"/>
            <a:ext cx="343442" cy="339288"/>
            <a:chOff x="3858100" y="1435075"/>
            <a:chExt cx="487775" cy="481875"/>
          </a:xfrm>
        </p:grpSpPr>
        <p:sp>
          <p:nvSpPr>
            <p:cNvPr id="5614" name="Google Shape;5614;p8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8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8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8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8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9" name="Google Shape;5619;p87"/>
          <p:cNvGrpSpPr/>
          <p:nvPr/>
        </p:nvGrpSpPr>
        <p:grpSpPr>
          <a:xfrm>
            <a:off x="3337249" y="3125895"/>
            <a:ext cx="339253" cy="339253"/>
            <a:chOff x="4456875" y="1435075"/>
            <a:chExt cx="481825" cy="481825"/>
          </a:xfrm>
        </p:grpSpPr>
        <p:sp>
          <p:nvSpPr>
            <p:cNvPr id="5620" name="Google Shape;5620;p8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8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8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8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8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8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8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8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8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8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8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8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9" name="Google Shape;5639;p87"/>
          <p:cNvGrpSpPr/>
          <p:nvPr/>
        </p:nvGrpSpPr>
        <p:grpSpPr>
          <a:xfrm>
            <a:off x="3758239" y="3125886"/>
            <a:ext cx="342580" cy="339271"/>
            <a:chOff x="5049725" y="1435050"/>
            <a:chExt cx="486550" cy="481850"/>
          </a:xfrm>
        </p:grpSpPr>
        <p:sp>
          <p:nvSpPr>
            <p:cNvPr id="5640" name="Google Shape;5640;p8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8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8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8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4" name="Google Shape;5644;p87"/>
          <p:cNvGrpSpPr/>
          <p:nvPr/>
        </p:nvGrpSpPr>
        <p:grpSpPr>
          <a:xfrm>
            <a:off x="4173790" y="3125895"/>
            <a:ext cx="339359" cy="339253"/>
            <a:chOff x="5642475" y="1435075"/>
            <a:chExt cx="481975" cy="481825"/>
          </a:xfrm>
        </p:grpSpPr>
        <p:sp>
          <p:nvSpPr>
            <p:cNvPr id="5645" name="Google Shape;5645;p8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8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8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8" name="Google Shape;5648;p87"/>
          <p:cNvGrpSpPr/>
          <p:nvPr/>
        </p:nvGrpSpPr>
        <p:grpSpPr>
          <a:xfrm>
            <a:off x="4588276" y="3125886"/>
            <a:ext cx="343759" cy="339271"/>
            <a:chOff x="6232000" y="1435050"/>
            <a:chExt cx="488225" cy="481850"/>
          </a:xfrm>
        </p:grpSpPr>
        <p:sp>
          <p:nvSpPr>
            <p:cNvPr id="5649" name="Google Shape;5649;p8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8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8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8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8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4" name="Google Shape;5654;p87"/>
          <p:cNvGrpSpPr/>
          <p:nvPr/>
        </p:nvGrpSpPr>
        <p:grpSpPr>
          <a:xfrm>
            <a:off x="849012" y="3539545"/>
            <a:ext cx="299929" cy="337792"/>
            <a:chOff x="924450" y="2028975"/>
            <a:chExt cx="425975" cy="479750"/>
          </a:xfrm>
        </p:grpSpPr>
        <p:sp>
          <p:nvSpPr>
            <p:cNvPr id="5655" name="Google Shape;5655;p8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8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8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8" name="Google Shape;5658;p87"/>
          <p:cNvGrpSpPr/>
          <p:nvPr/>
        </p:nvGrpSpPr>
        <p:grpSpPr>
          <a:xfrm>
            <a:off x="1661509" y="3559347"/>
            <a:ext cx="339306" cy="298186"/>
            <a:chOff x="2085450" y="2057100"/>
            <a:chExt cx="481900" cy="423500"/>
          </a:xfrm>
        </p:grpSpPr>
        <p:sp>
          <p:nvSpPr>
            <p:cNvPr id="5659" name="Google Shape;5659;p8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8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8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2" name="Google Shape;5662;p87"/>
          <p:cNvGrpSpPr/>
          <p:nvPr/>
        </p:nvGrpSpPr>
        <p:grpSpPr>
          <a:xfrm>
            <a:off x="2089442" y="3582592"/>
            <a:ext cx="339306" cy="251698"/>
            <a:chOff x="2678275" y="2090100"/>
            <a:chExt cx="481900" cy="357475"/>
          </a:xfrm>
        </p:grpSpPr>
        <p:sp>
          <p:nvSpPr>
            <p:cNvPr id="5663" name="Google Shape;5663;p8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8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8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8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8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8" name="Google Shape;5668;p87"/>
          <p:cNvGrpSpPr/>
          <p:nvPr/>
        </p:nvGrpSpPr>
        <p:grpSpPr>
          <a:xfrm>
            <a:off x="2566646" y="3594790"/>
            <a:ext cx="219345" cy="227301"/>
            <a:chOff x="3357325" y="2093500"/>
            <a:chExt cx="311525" cy="322825"/>
          </a:xfrm>
        </p:grpSpPr>
        <p:sp>
          <p:nvSpPr>
            <p:cNvPr id="5669" name="Google Shape;5669;p8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8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8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2" name="Google Shape;5672;p8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3" name="Google Shape;5673;p87"/>
          <p:cNvGrpSpPr/>
          <p:nvPr/>
        </p:nvGrpSpPr>
        <p:grpSpPr>
          <a:xfrm>
            <a:off x="3360836" y="3538814"/>
            <a:ext cx="292078" cy="339253"/>
            <a:chOff x="4492800" y="2027925"/>
            <a:chExt cx="414825" cy="481825"/>
          </a:xfrm>
        </p:grpSpPr>
        <p:sp>
          <p:nvSpPr>
            <p:cNvPr id="5674" name="Google Shape;5674;p8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8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6" name="Google Shape;5676;p87"/>
          <p:cNvGrpSpPr/>
          <p:nvPr/>
        </p:nvGrpSpPr>
        <p:grpSpPr>
          <a:xfrm>
            <a:off x="3759928" y="3538805"/>
            <a:ext cx="339200" cy="339271"/>
            <a:chOff x="5049725" y="2027900"/>
            <a:chExt cx="481750" cy="481850"/>
          </a:xfrm>
        </p:grpSpPr>
        <p:sp>
          <p:nvSpPr>
            <p:cNvPr id="5677" name="Google Shape;5677;p8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8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8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8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8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8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8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5" name="Google Shape;5685;p87"/>
          <p:cNvGrpSpPr/>
          <p:nvPr/>
        </p:nvGrpSpPr>
        <p:grpSpPr>
          <a:xfrm>
            <a:off x="4233524" y="3538893"/>
            <a:ext cx="219890" cy="339095"/>
            <a:chOff x="5726350" y="2028150"/>
            <a:chExt cx="312300" cy="481600"/>
          </a:xfrm>
        </p:grpSpPr>
        <p:sp>
          <p:nvSpPr>
            <p:cNvPr id="5686" name="Google Shape;5686;p8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8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8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9" name="Google Shape;5689;p87"/>
          <p:cNvGrpSpPr/>
          <p:nvPr/>
        </p:nvGrpSpPr>
        <p:grpSpPr>
          <a:xfrm>
            <a:off x="4593715" y="3542000"/>
            <a:ext cx="332881" cy="332881"/>
            <a:chOff x="6239925" y="2032450"/>
            <a:chExt cx="472775" cy="472775"/>
          </a:xfrm>
        </p:grpSpPr>
        <p:sp>
          <p:nvSpPr>
            <p:cNvPr id="5690" name="Google Shape;5690;p8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8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2" name="Google Shape;5692;p87"/>
          <p:cNvGrpSpPr/>
          <p:nvPr/>
        </p:nvGrpSpPr>
        <p:grpSpPr>
          <a:xfrm>
            <a:off x="5042807" y="2364092"/>
            <a:ext cx="334641" cy="185425"/>
            <a:chOff x="903075" y="2730000"/>
            <a:chExt cx="475275" cy="263350"/>
          </a:xfrm>
        </p:grpSpPr>
        <p:sp>
          <p:nvSpPr>
            <p:cNvPr id="5693" name="Google Shape;5693;p8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8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8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6" name="Google Shape;5696;p87"/>
          <p:cNvGrpSpPr/>
          <p:nvPr/>
        </p:nvGrpSpPr>
        <p:grpSpPr>
          <a:xfrm>
            <a:off x="1247198" y="3538814"/>
            <a:ext cx="339253" cy="339253"/>
            <a:chOff x="1492675" y="2027925"/>
            <a:chExt cx="481825" cy="481825"/>
          </a:xfrm>
        </p:grpSpPr>
        <p:sp>
          <p:nvSpPr>
            <p:cNvPr id="5697" name="Google Shape;5697;p8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8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8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2" name="Google Shape;5702;p87"/>
          <p:cNvGrpSpPr/>
          <p:nvPr/>
        </p:nvGrpSpPr>
        <p:grpSpPr>
          <a:xfrm>
            <a:off x="5473575" y="2287178"/>
            <a:ext cx="339253" cy="339253"/>
            <a:chOff x="1492675" y="2620775"/>
            <a:chExt cx="481825" cy="481825"/>
          </a:xfrm>
        </p:grpSpPr>
        <p:sp>
          <p:nvSpPr>
            <p:cNvPr id="5703" name="Google Shape;5703;p8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5" name="Google Shape;5705;p8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06" name="Google Shape;5706;p87"/>
          <p:cNvGrpSpPr/>
          <p:nvPr/>
        </p:nvGrpSpPr>
        <p:grpSpPr>
          <a:xfrm>
            <a:off x="6297328" y="2303161"/>
            <a:ext cx="333585" cy="307287"/>
            <a:chOff x="2682350" y="2643425"/>
            <a:chExt cx="473775" cy="436425"/>
          </a:xfrm>
        </p:grpSpPr>
        <p:sp>
          <p:nvSpPr>
            <p:cNvPr id="5707" name="Google Shape;5707;p8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8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8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8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8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4" name="Google Shape;5714;p87"/>
          <p:cNvGrpSpPr/>
          <p:nvPr/>
        </p:nvGrpSpPr>
        <p:grpSpPr>
          <a:xfrm>
            <a:off x="6762818" y="2287178"/>
            <a:ext cx="238531" cy="339253"/>
            <a:chOff x="3342725" y="2620775"/>
            <a:chExt cx="338775" cy="481825"/>
          </a:xfrm>
        </p:grpSpPr>
        <p:sp>
          <p:nvSpPr>
            <p:cNvPr id="5715" name="Google Shape;5715;p8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8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8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8" name="Google Shape;5718;p87"/>
          <p:cNvGrpSpPr/>
          <p:nvPr/>
        </p:nvGrpSpPr>
        <p:grpSpPr>
          <a:xfrm>
            <a:off x="7156568" y="2287178"/>
            <a:ext cx="278296" cy="339253"/>
            <a:chOff x="3907325" y="2620775"/>
            <a:chExt cx="395250" cy="481825"/>
          </a:xfrm>
        </p:grpSpPr>
        <p:sp>
          <p:nvSpPr>
            <p:cNvPr id="5719" name="Google Shape;5719;p8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8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8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87"/>
          <p:cNvGrpSpPr/>
          <p:nvPr/>
        </p:nvGrpSpPr>
        <p:grpSpPr>
          <a:xfrm>
            <a:off x="7549755" y="2297783"/>
            <a:ext cx="339253" cy="318042"/>
            <a:chOff x="4456875" y="2635825"/>
            <a:chExt cx="481825" cy="451700"/>
          </a:xfrm>
        </p:grpSpPr>
        <p:sp>
          <p:nvSpPr>
            <p:cNvPr id="5724" name="Google Shape;5724;p8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8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8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8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8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0" name="Google Shape;5730;p87"/>
          <p:cNvGrpSpPr/>
          <p:nvPr/>
        </p:nvGrpSpPr>
        <p:grpSpPr>
          <a:xfrm>
            <a:off x="7974679" y="2297783"/>
            <a:ext cx="339253" cy="318042"/>
            <a:chOff x="5049725" y="2635825"/>
            <a:chExt cx="481825" cy="451700"/>
          </a:xfrm>
        </p:grpSpPr>
        <p:sp>
          <p:nvSpPr>
            <p:cNvPr id="5731" name="Google Shape;5731;p8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8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8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4" name="Google Shape;5734;p87"/>
          <p:cNvGrpSpPr/>
          <p:nvPr/>
        </p:nvGrpSpPr>
        <p:grpSpPr>
          <a:xfrm>
            <a:off x="2375386" y="3952243"/>
            <a:ext cx="338566" cy="338373"/>
            <a:chOff x="5643000" y="2621375"/>
            <a:chExt cx="480850" cy="480575"/>
          </a:xfrm>
        </p:grpSpPr>
        <p:sp>
          <p:nvSpPr>
            <p:cNvPr id="5735" name="Google Shape;5735;p8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8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8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8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8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8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8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2" name="Google Shape;5742;p87"/>
          <p:cNvGrpSpPr/>
          <p:nvPr/>
        </p:nvGrpSpPr>
        <p:grpSpPr>
          <a:xfrm>
            <a:off x="4192782" y="3951803"/>
            <a:ext cx="339359" cy="339253"/>
            <a:chOff x="6235250" y="2620775"/>
            <a:chExt cx="481975" cy="481825"/>
          </a:xfrm>
        </p:grpSpPr>
        <p:sp>
          <p:nvSpPr>
            <p:cNvPr id="5743" name="Google Shape;5743;p8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8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8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8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48" name="Google Shape;5748;p8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49" name="Google Shape;5749;p87"/>
          <p:cNvGrpSpPr/>
          <p:nvPr/>
        </p:nvGrpSpPr>
        <p:grpSpPr>
          <a:xfrm>
            <a:off x="5472652" y="2711317"/>
            <a:ext cx="341101" cy="339253"/>
            <a:chOff x="1535000" y="3223325"/>
            <a:chExt cx="484450" cy="481825"/>
          </a:xfrm>
        </p:grpSpPr>
        <p:sp>
          <p:nvSpPr>
            <p:cNvPr id="5750" name="Google Shape;5750;p8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8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8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3" name="Google Shape;5753;p87"/>
          <p:cNvGrpSpPr/>
          <p:nvPr/>
        </p:nvGrpSpPr>
        <p:grpSpPr>
          <a:xfrm>
            <a:off x="5880219" y="2746618"/>
            <a:ext cx="339253" cy="268649"/>
            <a:chOff x="2085525" y="3263750"/>
            <a:chExt cx="481825" cy="381550"/>
          </a:xfrm>
        </p:grpSpPr>
        <p:sp>
          <p:nvSpPr>
            <p:cNvPr id="5754" name="Google Shape;5754;p8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56" name="Google Shape;5756;p8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57" name="Google Shape;5757;p87"/>
          <p:cNvGrpSpPr/>
          <p:nvPr/>
        </p:nvGrpSpPr>
        <p:grpSpPr>
          <a:xfrm>
            <a:off x="6711982" y="2711308"/>
            <a:ext cx="340204" cy="339271"/>
            <a:chOff x="3270450" y="3213625"/>
            <a:chExt cx="483175" cy="481850"/>
          </a:xfrm>
        </p:grpSpPr>
        <p:sp>
          <p:nvSpPr>
            <p:cNvPr id="5758" name="Google Shape;5758;p8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8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0" name="Google Shape;5760;p87"/>
          <p:cNvGrpSpPr/>
          <p:nvPr/>
        </p:nvGrpSpPr>
        <p:grpSpPr>
          <a:xfrm>
            <a:off x="7211250" y="2711317"/>
            <a:ext cx="168931" cy="339253"/>
            <a:chOff x="3984950" y="3213600"/>
            <a:chExt cx="239925" cy="481825"/>
          </a:xfrm>
        </p:grpSpPr>
        <p:sp>
          <p:nvSpPr>
            <p:cNvPr id="5761" name="Google Shape;5761;p8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8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63" name="Google Shape;5763;p8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8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65" name="Google Shape;5765;p87"/>
          <p:cNvGrpSpPr/>
          <p:nvPr/>
        </p:nvGrpSpPr>
        <p:grpSpPr>
          <a:xfrm>
            <a:off x="1874281" y="3981487"/>
            <a:ext cx="355218" cy="279880"/>
            <a:chOff x="5629975" y="3255775"/>
            <a:chExt cx="504500" cy="397500"/>
          </a:xfrm>
        </p:grpSpPr>
        <p:sp>
          <p:nvSpPr>
            <p:cNvPr id="5766" name="Google Shape;5766;p8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8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8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8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8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87"/>
          <p:cNvGrpSpPr/>
          <p:nvPr/>
        </p:nvGrpSpPr>
        <p:grpSpPr>
          <a:xfrm>
            <a:off x="3755839" y="3981593"/>
            <a:ext cx="340256" cy="279669"/>
            <a:chOff x="6234950" y="3255925"/>
            <a:chExt cx="483250" cy="397200"/>
          </a:xfrm>
        </p:grpSpPr>
        <p:sp>
          <p:nvSpPr>
            <p:cNvPr id="5772" name="Google Shape;5772;p8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8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8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8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8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8" name="Google Shape;5778;p87"/>
          <p:cNvGrpSpPr/>
          <p:nvPr/>
        </p:nvGrpSpPr>
        <p:grpSpPr>
          <a:xfrm>
            <a:off x="5051107" y="3125970"/>
            <a:ext cx="318042" cy="339253"/>
            <a:chOff x="914900" y="3806450"/>
            <a:chExt cx="451700" cy="481825"/>
          </a:xfrm>
        </p:grpSpPr>
        <p:sp>
          <p:nvSpPr>
            <p:cNvPr id="5779" name="Google Shape;5779;p8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8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8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8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8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4" name="Google Shape;5784;p87"/>
          <p:cNvGrpSpPr/>
          <p:nvPr/>
        </p:nvGrpSpPr>
        <p:grpSpPr>
          <a:xfrm>
            <a:off x="5470028" y="3125785"/>
            <a:ext cx="346347" cy="339623"/>
            <a:chOff x="1490050" y="3805975"/>
            <a:chExt cx="491900" cy="482350"/>
          </a:xfrm>
        </p:grpSpPr>
        <p:sp>
          <p:nvSpPr>
            <p:cNvPr id="5785" name="Google Shape;5785;p8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8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8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8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9" name="Google Shape;5789;p87"/>
          <p:cNvGrpSpPr/>
          <p:nvPr/>
        </p:nvGrpSpPr>
        <p:grpSpPr>
          <a:xfrm>
            <a:off x="5893896" y="3125970"/>
            <a:ext cx="311899" cy="339253"/>
            <a:chOff x="2104275" y="3806450"/>
            <a:chExt cx="442975" cy="481825"/>
          </a:xfrm>
        </p:grpSpPr>
        <p:sp>
          <p:nvSpPr>
            <p:cNvPr id="5790" name="Google Shape;5790;p8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8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2" name="Google Shape;5792;p87"/>
          <p:cNvGrpSpPr/>
          <p:nvPr/>
        </p:nvGrpSpPr>
        <p:grpSpPr>
          <a:xfrm>
            <a:off x="6317413" y="3125970"/>
            <a:ext cx="293416" cy="339253"/>
            <a:chOff x="2710875" y="3806450"/>
            <a:chExt cx="416725" cy="481825"/>
          </a:xfrm>
        </p:grpSpPr>
        <p:sp>
          <p:nvSpPr>
            <p:cNvPr id="5793" name="Google Shape;5793;p8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8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5" name="Google Shape;5795;p87"/>
          <p:cNvGrpSpPr/>
          <p:nvPr/>
        </p:nvGrpSpPr>
        <p:grpSpPr>
          <a:xfrm>
            <a:off x="6712457" y="3166412"/>
            <a:ext cx="339253" cy="258369"/>
            <a:chOff x="3271200" y="3863875"/>
            <a:chExt cx="481825" cy="366950"/>
          </a:xfrm>
        </p:grpSpPr>
        <p:sp>
          <p:nvSpPr>
            <p:cNvPr id="5796" name="Google Shape;5796;p8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8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8" name="Google Shape;5798;p87"/>
          <p:cNvGrpSpPr/>
          <p:nvPr/>
        </p:nvGrpSpPr>
        <p:grpSpPr>
          <a:xfrm>
            <a:off x="7147952" y="3126199"/>
            <a:ext cx="295528" cy="338795"/>
            <a:chOff x="3895050" y="3806775"/>
            <a:chExt cx="419725" cy="481175"/>
          </a:xfrm>
        </p:grpSpPr>
        <p:sp>
          <p:nvSpPr>
            <p:cNvPr id="5799" name="Google Shape;5799;p8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8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1" name="Google Shape;5801;p87"/>
          <p:cNvGrpSpPr/>
          <p:nvPr/>
        </p:nvGrpSpPr>
        <p:grpSpPr>
          <a:xfrm>
            <a:off x="7551234" y="3125979"/>
            <a:ext cx="336296" cy="339235"/>
            <a:chOff x="4464775" y="3806475"/>
            <a:chExt cx="477625" cy="481800"/>
          </a:xfrm>
        </p:grpSpPr>
        <p:sp>
          <p:nvSpPr>
            <p:cNvPr id="5802" name="Google Shape;5802;p8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8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8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8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8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8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8" name="Google Shape;5808;p87"/>
          <p:cNvGrpSpPr/>
          <p:nvPr/>
        </p:nvGrpSpPr>
        <p:grpSpPr>
          <a:xfrm>
            <a:off x="7974679" y="3125970"/>
            <a:ext cx="339253" cy="339253"/>
            <a:chOff x="5049725" y="3806450"/>
            <a:chExt cx="481825" cy="481825"/>
          </a:xfrm>
        </p:grpSpPr>
        <p:sp>
          <p:nvSpPr>
            <p:cNvPr id="5809" name="Google Shape;5809;p8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8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8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2" name="Google Shape;5812;p87"/>
          <p:cNvGrpSpPr/>
          <p:nvPr/>
        </p:nvGrpSpPr>
        <p:grpSpPr>
          <a:xfrm>
            <a:off x="1461983" y="3951798"/>
            <a:ext cx="339253" cy="339253"/>
            <a:chOff x="5651375" y="3806450"/>
            <a:chExt cx="481825" cy="481825"/>
          </a:xfrm>
        </p:grpSpPr>
        <p:sp>
          <p:nvSpPr>
            <p:cNvPr id="5813" name="Google Shape;5813;p8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8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8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8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7" name="Google Shape;5817;p87"/>
          <p:cNvGrpSpPr/>
          <p:nvPr/>
        </p:nvGrpSpPr>
        <p:grpSpPr>
          <a:xfrm>
            <a:off x="3360663" y="3953787"/>
            <a:ext cx="298503" cy="335275"/>
            <a:chOff x="6264300" y="3809300"/>
            <a:chExt cx="423950" cy="476175"/>
          </a:xfrm>
        </p:grpSpPr>
        <p:sp>
          <p:nvSpPr>
            <p:cNvPr id="5818" name="Google Shape;5818;p8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8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8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87"/>
          <p:cNvGrpSpPr/>
          <p:nvPr/>
        </p:nvGrpSpPr>
        <p:grpSpPr>
          <a:xfrm>
            <a:off x="5039841" y="3538881"/>
            <a:ext cx="340573" cy="339271"/>
            <a:chOff x="898875" y="4399275"/>
            <a:chExt cx="483700" cy="481850"/>
          </a:xfrm>
        </p:grpSpPr>
        <p:sp>
          <p:nvSpPr>
            <p:cNvPr id="5822" name="Google Shape;5822;p8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8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8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8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8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8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8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0" name="Google Shape;5830;p87"/>
          <p:cNvGrpSpPr/>
          <p:nvPr/>
        </p:nvGrpSpPr>
        <p:grpSpPr>
          <a:xfrm>
            <a:off x="5473575" y="3554133"/>
            <a:ext cx="339253" cy="308765"/>
            <a:chOff x="1492675" y="4420975"/>
            <a:chExt cx="481825" cy="438525"/>
          </a:xfrm>
        </p:grpSpPr>
        <p:sp>
          <p:nvSpPr>
            <p:cNvPr id="5831" name="Google Shape;5831;p8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8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8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8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8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6" name="Google Shape;5836;p87"/>
          <p:cNvGrpSpPr/>
          <p:nvPr/>
        </p:nvGrpSpPr>
        <p:grpSpPr>
          <a:xfrm>
            <a:off x="5878556" y="3539558"/>
            <a:ext cx="342580" cy="337915"/>
            <a:chOff x="2084100" y="4400250"/>
            <a:chExt cx="486550" cy="479925"/>
          </a:xfrm>
        </p:grpSpPr>
        <p:sp>
          <p:nvSpPr>
            <p:cNvPr id="5837" name="Google Shape;5837;p8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8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8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8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8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8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3" name="Google Shape;5843;p87"/>
          <p:cNvGrpSpPr/>
          <p:nvPr/>
        </p:nvGrpSpPr>
        <p:grpSpPr>
          <a:xfrm>
            <a:off x="6315036" y="3538907"/>
            <a:ext cx="298169" cy="339218"/>
            <a:chOff x="2707950" y="4399325"/>
            <a:chExt cx="423475" cy="481775"/>
          </a:xfrm>
        </p:grpSpPr>
        <p:sp>
          <p:nvSpPr>
            <p:cNvPr id="5844" name="Google Shape;5844;p8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8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8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8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8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8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8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8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8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8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8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8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6" name="Google Shape;5856;p87"/>
          <p:cNvGrpSpPr/>
          <p:nvPr/>
        </p:nvGrpSpPr>
        <p:grpSpPr>
          <a:xfrm>
            <a:off x="6744555" y="3538881"/>
            <a:ext cx="275057" cy="339271"/>
            <a:chOff x="3330525" y="4399275"/>
            <a:chExt cx="390650" cy="481850"/>
          </a:xfrm>
        </p:grpSpPr>
        <p:sp>
          <p:nvSpPr>
            <p:cNvPr id="5857" name="Google Shape;5857;p8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8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8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8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8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8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8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4" name="Google Shape;5864;p87"/>
          <p:cNvGrpSpPr/>
          <p:nvPr/>
        </p:nvGrpSpPr>
        <p:grpSpPr>
          <a:xfrm>
            <a:off x="7169084" y="3538890"/>
            <a:ext cx="253265" cy="339253"/>
            <a:chOff x="3938800" y="4399275"/>
            <a:chExt cx="359700" cy="481825"/>
          </a:xfrm>
        </p:grpSpPr>
        <p:sp>
          <p:nvSpPr>
            <p:cNvPr id="5865" name="Google Shape;5865;p8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8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8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8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8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0" name="Google Shape;5870;p87"/>
          <p:cNvGrpSpPr/>
          <p:nvPr/>
        </p:nvGrpSpPr>
        <p:grpSpPr>
          <a:xfrm>
            <a:off x="7639862" y="3538890"/>
            <a:ext cx="159039" cy="339253"/>
            <a:chOff x="4584850" y="4399275"/>
            <a:chExt cx="225875" cy="481825"/>
          </a:xfrm>
        </p:grpSpPr>
        <p:sp>
          <p:nvSpPr>
            <p:cNvPr id="5871" name="Google Shape;5871;p8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8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73" name="Google Shape;5873;p8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74" name="Google Shape;5874;p87"/>
          <p:cNvGrpSpPr/>
          <p:nvPr/>
        </p:nvGrpSpPr>
        <p:grpSpPr>
          <a:xfrm>
            <a:off x="1049680" y="3951795"/>
            <a:ext cx="339253" cy="339253"/>
            <a:chOff x="5642550" y="4399275"/>
            <a:chExt cx="481825" cy="481825"/>
          </a:xfrm>
        </p:grpSpPr>
        <p:sp>
          <p:nvSpPr>
            <p:cNvPr id="5875" name="Google Shape;5875;p8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8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7" name="Google Shape;5877;p87"/>
          <p:cNvGrpSpPr/>
          <p:nvPr/>
        </p:nvGrpSpPr>
        <p:grpSpPr>
          <a:xfrm>
            <a:off x="2859815" y="3963703"/>
            <a:ext cx="363316" cy="315437"/>
            <a:chOff x="6218300" y="4416175"/>
            <a:chExt cx="516000" cy="448000"/>
          </a:xfrm>
        </p:grpSpPr>
        <p:sp>
          <p:nvSpPr>
            <p:cNvPr id="5878" name="Google Shape;5878;p8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8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8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87"/>
          <p:cNvGrpSpPr/>
          <p:nvPr/>
        </p:nvGrpSpPr>
        <p:grpSpPr>
          <a:xfrm>
            <a:off x="5918879" y="3951792"/>
            <a:ext cx="339253" cy="339253"/>
            <a:chOff x="899850" y="4992125"/>
            <a:chExt cx="481825" cy="481825"/>
          </a:xfrm>
        </p:grpSpPr>
        <p:sp>
          <p:nvSpPr>
            <p:cNvPr id="5882" name="Google Shape;5882;p8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8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8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5" name="Google Shape;5885;p87"/>
          <p:cNvGrpSpPr/>
          <p:nvPr/>
        </p:nvGrpSpPr>
        <p:grpSpPr>
          <a:xfrm>
            <a:off x="5461708" y="3951792"/>
            <a:ext cx="339253" cy="339253"/>
            <a:chOff x="1492675" y="4992125"/>
            <a:chExt cx="481825" cy="481825"/>
          </a:xfrm>
        </p:grpSpPr>
        <p:sp>
          <p:nvSpPr>
            <p:cNvPr id="5886" name="Google Shape;5886;p8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8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8" name="Google Shape;5888;p87"/>
          <p:cNvGrpSpPr/>
          <p:nvPr/>
        </p:nvGrpSpPr>
        <p:grpSpPr>
          <a:xfrm>
            <a:off x="5004462" y="3951792"/>
            <a:ext cx="339253" cy="339253"/>
            <a:chOff x="2085525" y="4992125"/>
            <a:chExt cx="481825" cy="481825"/>
          </a:xfrm>
        </p:grpSpPr>
        <p:sp>
          <p:nvSpPr>
            <p:cNvPr id="5889" name="Google Shape;5889;p8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8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87"/>
          <p:cNvGrpSpPr/>
          <p:nvPr/>
        </p:nvGrpSpPr>
        <p:grpSpPr>
          <a:xfrm>
            <a:off x="6833221" y="3951792"/>
            <a:ext cx="339253" cy="339253"/>
            <a:chOff x="2678350" y="4992125"/>
            <a:chExt cx="481825" cy="481825"/>
          </a:xfrm>
        </p:grpSpPr>
        <p:sp>
          <p:nvSpPr>
            <p:cNvPr id="5892" name="Google Shape;5892;p8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8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8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5" name="Google Shape;5895;p87"/>
          <p:cNvGrpSpPr/>
          <p:nvPr/>
        </p:nvGrpSpPr>
        <p:grpSpPr>
          <a:xfrm>
            <a:off x="4628816" y="3951792"/>
            <a:ext cx="339253" cy="339253"/>
            <a:chOff x="3271200" y="4992125"/>
            <a:chExt cx="481825" cy="481825"/>
          </a:xfrm>
        </p:grpSpPr>
        <p:sp>
          <p:nvSpPr>
            <p:cNvPr id="5896" name="Google Shape;5896;p8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8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8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9" name="Google Shape;5899;p87"/>
          <p:cNvGrpSpPr/>
          <p:nvPr/>
        </p:nvGrpSpPr>
        <p:grpSpPr>
          <a:xfrm>
            <a:off x="7290263" y="3952822"/>
            <a:ext cx="339411" cy="337193"/>
            <a:chOff x="3863900" y="4993625"/>
            <a:chExt cx="482050" cy="478900"/>
          </a:xfrm>
        </p:grpSpPr>
        <p:sp>
          <p:nvSpPr>
            <p:cNvPr id="5900" name="Google Shape;5900;p8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8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8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8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87"/>
          <p:cNvGrpSpPr/>
          <p:nvPr/>
        </p:nvGrpSpPr>
        <p:grpSpPr>
          <a:xfrm>
            <a:off x="7747437" y="3952822"/>
            <a:ext cx="339411" cy="337193"/>
            <a:chOff x="4456725" y="4993625"/>
            <a:chExt cx="482050" cy="478900"/>
          </a:xfrm>
        </p:grpSpPr>
        <p:sp>
          <p:nvSpPr>
            <p:cNvPr id="5905" name="Google Shape;5905;p8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8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8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8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9" name="Google Shape;5909;p87"/>
          <p:cNvGrpSpPr/>
          <p:nvPr/>
        </p:nvGrpSpPr>
        <p:grpSpPr>
          <a:xfrm>
            <a:off x="6376030" y="3952813"/>
            <a:ext cx="339411" cy="337211"/>
            <a:chOff x="5049575" y="4993600"/>
            <a:chExt cx="482050" cy="478925"/>
          </a:xfrm>
        </p:grpSpPr>
        <p:sp>
          <p:nvSpPr>
            <p:cNvPr id="5910" name="Google Shape;5910;p8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8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8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8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14" name="Google Shape;5914;p87"/>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915" name="Google Shape;5915;p8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2241450" y="750875"/>
            <a:ext cx="4661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48" name="Google Shape;248;p43"/>
          <p:cNvSpPr txBox="1"/>
          <p:nvPr>
            <p:ph idx="1" type="subTitle"/>
          </p:nvPr>
        </p:nvSpPr>
        <p:spPr>
          <a:xfrm>
            <a:off x="2241550" y="1592675"/>
            <a:ext cx="4661100" cy="12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19" name="Shape 5919"/>
        <p:cNvGrpSpPr/>
        <p:nvPr/>
      </p:nvGrpSpPr>
      <p:grpSpPr>
        <a:xfrm>
          <a:off x="0" y="0"/>
          <a:ext cx="0" cy="0"/>
          <a:chOff x="0" y="0"/>
          <a:chExt cx="0" cy="0"/>
        </a:xfrm>
      </p:grpSpPr>
      <p:grpSp>
        <p:nvGrpSpPr>
          <p:cNvPr id="5920" name="Google Shape;5920;p88"/>
          <p:cNvGrpSpPr/>
          <p:nvPr/>
        </p:nvGrpSpPr>
        <p:grpSpPr>
          <a:xfrm>
            <a:off x="876361" y="1308054"/>
            <a:ext cx="322099" cy="370529"/>
            <a:chOff x="-42971725" y="3217825"/>
            <a:chExt cx="275675" cy="317125"/>
          </a:xfrm>
        </p:grpSpPr>
        <p:sp>
          <p:nvSpPr>
            <p:cNvPr id="5921" name="Google Shape;5921;p8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88"/>
          <p:cNvGrpSpPr/>
          <p:nvPr/>
        </p:nvGrpSpPr>
        <p:grpSpPr>
          <a:xfrm>
            <a:off x="848276" y="1776710"/>
            <a:ext cx="378270" cy="337551"/>
            <a:chOff x="-42996150" y="3612600"/>
            <a:chExt cx="323750" cy="288900"/>
          </a:xfrm>
        </p:grpSpPr>
        <p:sp>
          <p:nvSpPr>
            <p:cNvPr id="5925" name="Google Shape;5925;p8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8"/>
          <p:cNvGrpSpPr/>
          <p:nvPr/>
        </p:nvGrpSpPr>
        <p:grpSpPr>
          <a:xfrm>
            <a:off x="851036" y="2186080"/>
            <a:ext cx="372749" cy="370909"/>
            <a:chOff x="-42994575" y="3950300"/>
            <a:chExt cx="319025" cy="317450"/>
          </a:xfrm>
        </p:grpSpPr>
        <p:sp>
          <p:nvSpPr>
            <p:cNvPr id="5929" name="Google Shape;5929;p8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88"/>
          <p:cNvGrpSpPr/>
          <p:nvPr/>
        </p:nvGrpSpPr>
        <p:grpSpPr>
          <a:xfrm>
            <a:off x="3004431" y="1332912"/>
            <a:ext cx="371785" cy="370879"/>
            <a:chOff x="-41111350" y="3239100"/>
            <a:chExt cx="318200" cy="317425"/>
          </a:xfrm>
        </p:grpSpPr>
        <p:sp>
          <p:nvSpPr>
            <p:cNvPr id="5933" name="Google Shape;5933;p8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88"/>
          <p:cNvGrpSpPr/>
          <p:nvPr/>
        </p:nvGrpSpPr>
        <p:grpSpPr>
          <a:xfrm>
            <a:off x="3000751" y="1768444"/>
            <a:ext cx="379146" cy="370967"/>
            <a:chOff x="-41117650" y="3605525"/>
            <a:chExt cx="324500" cy="317500"/>
          </a:xfrm>
        </p:grpSpPr>
        <p:sp>
          <p:nvSpPr>
            <p:cNvPr id="5938" name="Google Shape;5938;p8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1" name="Google Shape;5941;p88"/>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2" name="Google Shape;5942;p88"/>
          <p:cNvGrpSpPr/>
          <p:nvPr/>
        </p:nvGrpSpPr>
        <p:grpSpPr>
          <a:xfrm>
            <a:off x="1827005" y="2659967"/>
            <a:ext cx="216271" cy="371814"/>
            <a:chOff x="-39205300" y="3220175"/>
            <a:chExt cx="185100" cy="318225"/>
          </a:xfrm>
        </p:grpSpPr>
        <p:sp>
          <p:nvSpPr>
            <p:cNvPr id="5943" name="Google Shape;5943;p8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88"/>
          <p:cNvGrpSpPr/>
          <p:nvPr/>
        </p:nvGrpSpPr>
        <p:grpSpPr>
          <a:xfrm>
            <a:off x="1792533" y="3120038"/>
            <a:ext cx="300016" cy="369273"/>
            <a:chOff x="-39248625" y="3588600"/>
            <a:chExt cx="256775" cy="316050"/>
          </a:xfrm>
        </p:grpSpPr>
        <p:sp>
          <p:nvSpPr>
            <p:cNvPr id="5946" name="Google Shape;5946;p8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8" name="Google Shape;5948;p88"/>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8"/>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0" name="Google Shape;5950;p88"/>
          <p:cNvGrpSpPr/>
          <p:nvPr/>
        </p:nvGrpSpPr>
        <p:grpSpPr>
          <a:xfrm>
            <a:off x="1243246" y="1308054"/>
            <a:ext cx="429504" cy="370879"/>
            <a:chOff x="-42651700" y="3217825"/>
            <a:chExt cx="367600" cy="317425"/>
          </a:xfrm>
        </p:grpSpPr>
        <p:sp>
          <p:nvSpPr>
            <p:cNvPr id="5951" name="Google Shape;5951;p8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88"/>
          <p:cNvGrpSpPr/>
          <p:nvPr/>
        </p:nvGrpSpPr>
        <p:grpSpPr>
          <a:xfrm>
            <a:off x="1278678" y="1747704"/>
            <a:ext cx="358640" cy="363226"/>
            <a:chOff x="-42617300" y="3587775"/>
            <a:chExt cx="306950" cy="310875"/>
          </a:xfrm>
        </p:grpSpPr>
        <p:sp>
          <p:nvSpPr>
            <p:cNvPr id="5956" name="Google Shape;5956;p8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8" name="Google Shape;5958;p88"/>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9" name="Google Shape;5959;p88"/>
          <p:cNvGrpSpPr/>
          <p:nvPr/>
        </p:nvGrpSpPr>
        <p:grpSpPr>
          <a:xfrm>
            <a:off x="3450506" y="1332445"/>
            <a:ext cx="376926" cy="370324"/>
            <a:chOff x="-40748275" y="3238700"/>
            <a:chExt cx="322600" cy="316950"/>
          </a:xfrm>
        </p:grpSpPr>
        <p:sp>
          <p:nvSpPr>
            <p:cNvPr id="5960" name="Google Shape;5960;p8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88"/>
          <p:cNvGrpSpPr/>
          <p:nvPr/>
        </p:nvGrpSpPr>
        <p:grpSpPr>
          <a:xfrm>
            <a:off x="3453062" y="1800429"/>
            <a:ext cx="371814" cy="338690"/>
            <a:chOff x="-40745125" y="3632900"/>
            <a:chExt cx="318225" cy="289875"/>
          </a:xfrm>
        </p:grpSpPr>
        <p:sp>
          <p:nvSpPr>
            <p:cNvPr id="5967" name="Google Shape;5967;p8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88"/>
          <p:cNvGrpSpPr/>
          <p:nvPr/>
        </p:nvGrpSpPr>
        <p:grpSpPr>
          <a:xfrm>
            <a:off x="3457209" y="2211639"/>
            <a:ext cx="363518" cy="370178"/>
            <a:chOff x="-40742750" y="3972175"/>
            <a:chExt cx="311125" cy="316825"/>
          </a:xfrm>
        </p:grpSpPr>
        <p:sp>
          <p:nvSpPr>
            <p:cNvPr id="5975" name="Google Shape;5975;p8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8"/>
          <p:cNvGrpSpPr/>
          <p:nvPr/>
        </p:nvGrpSpPr>
        <p:grpSpPr>
          <a:xfrm>
            <a:off x="2239871" y="2661807"/>
            <a:ext cx="266892" cy="369974"/>
            <a:chOff x="-38860325" y="3221750"/>
            <a:chExt cx="228425" cy="316650"/>
          </a:xfrm>
        </p:grpSpPr>
        <p:sp>
          <p:nvSpPr>
            <p:cNvPr id="5978" name="Google Shape;5978;p8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88"/>
          <p:cNvGrpSpPr/>
          <p:nvPr/>
        </p:nvGrpSpPr>
        <p:grpSpPr>
          <a:xfrm>
            <a:off x="2190678" y="3123864"/>
            <a:ext cx="380081" cy="367111"/>
            <a:chOff x="-38905225" y="3591875"/>
            <a:chExt cx="325300" cy="314200"/>
          </a:xfrm>
        </p:grpSpPr>
        <p:sp>
          <p:nvSpPr>
            <p:cNvPr id="5983" name="Google Shape;5983;p8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6" name="Google Shape;5986;p88"/>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7" name="Google Shape;5987;p88"/>
          <p:cNvGrpSpPr/>
          <p:nvPr/>
        </p:nvGrpSpPr>
        <p:grpSpPr>
          <a:xfrm>
            <a:off x="3997427" y="3108944"/>
            <a:ext cx="290815" cy="369740"/>
            <a:chOff x="-37370925" y="3579105"/>
            <a:chExt cx="248900" cy="316450"/>
          </a:xfrm>
        </p:grpSpPr>
        <p:sp>
          <p:nvSpPr>
            <p:cNvPr id="5988" name="Google Shape;5988;p8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0" name="Google Shape;5990;p88"/>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8"/>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2" name="Google Shape;5992;p88"/>
          <p:cNvGrpSpPr/>
          <p:nvPr/>
        </p:nvGrpSpPr>
        <p:grpSpPr>
          <a:xfrm>
            <a:off x="1690803" y="2187015"/>
            <a:ext cx="371814" cy="369974"/>
            <a:chOff x="-42259725" y="3951100"/>
            <a:chExt cx="318225" cy="316650"/>
          </a:xfrm>
        </p:grpSpPr>
        <p:sp>
          <p:nvSpPr>
            <p:cNvPr id="5993" name="Google Shape;5993;p8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88"/>
          <p:cNvGrpSpPr/>
          <p:nvPr/>
        </p:nvGrpSpPr>
        <p:grpSpPr>
          <a:xfrm>
            <a:off x="3889164" y="1366036"/>
            <a:ext cx="370879" cy="337755"/>
            <a:chOff x="-40378075" y="3267450"/>
            <a:chExt cx="317425" cy="289075"/>
          </a:xfrm>
        </p:grpSpPr>
        <p:sp>
          <p:nvSpPr>
            <p:cNvPr id="5996" name="Google Shape;5996;p8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8"/>
          <p:cNvGrpSpPr/>
          <p:nvPr/>
        </p:nvGrpSpPr>
        <p:grpSpPr>
          <a:xfrm>
            <a:off x="3892830" y="1767304"/>
            <a:ext cx="363548" cy="369974"/>
            <a:chOff x="-40372575" y="3604550"/>
            <a:chExt cx="311150" cy="316650"/>
          </a:xfrm>
        </p:grpSpPr>
        <p:sp>
          <p:nvSpPr>
            <p:cNvPr id="6001" name="Google Shape;6001;p8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4" name="Google Shape;6004;p88"/>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5" name="Google Shape;6005;p88"/>
          <p:cNvGrpSpPr/>
          <p:nvPr/>
        </p:nvGrpSpPr>
        <p:grpSpPr>
          <a:xfrm>
            <a:off x="2616780" y="2659967"/>
            <a:ext cx="399038" cy="372165"/>
            <a:chOff x="-38542250" y="3220175"/>
            <a:chExt cx="341525" cy="318525"/>
          </a:xfrm>
        </p:grpSpPr>
        <p:sp>
          <p:nvSpPr>
            <p:cNvPr id="6006" name="Google Shape;6006;p8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8"/>
          <p:cNvGrpSpPr/>
          <p:nvPr/>
        </p:nvGrpSpPr>
        <p:grpSpPr>
          <a:xfrm>
            <a:off x="2638712" y="3119337"/>
            <a:ext cx="369974" cy="369068"/>
            <a:chOff x="-38537400" y="3588000"/>
            <a:chExt cx="316650" cy="315875"/>
          </a:xfrm>
        </p:grpSpPr>
        <p:sp>
          <p:nvSpPr>
            <p:cNvPr id="6010" name="Google Shape;6010;p8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88"/>
          <p:cNvGrpSpPr/>
          <p:nvPr/>
        </p:nvGrpSpPr>
        <p:grpSpPr>
          <a:xfrm>
            <a:off x="2637792" y="3576866"/>
            <a:ext cx="371814" cy="369974"/>
            <a:chOff x="-38538975" y="3954250"/>
            <a:chExt cx="318225" cy="316650"/>
          </a:xfrm>
        </p:grpSpPr>
        <p:sp>
          <p:nvSpPr>
            <p:cNvPr id="6015" name="Google Shape;6015;p8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88"/>
          <p:cNvGrpSpPr/>
          <p:nvPr/>
        </p:nvGrpSpPr>
        <p:grpSpPr>
          <a:xfrm>
            <a:off x="3955104" y="3571793"/>
            <a:ext cx="375465" cy="371814"/>
            <a:chOff x="-37385100" y="3949908"/>
            <a:chExt cx="321350" cy="318225"/>
          </a:xfrm>
        </p:grpSpPr>
        <p:sp>
          <p:nvSpPr>
            <p:cNvPr id="6018" name="Google Shape;6018;p8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8"/>
          <p:cNvGrpSpPr/>
          <p:nvPr/>
        </p:nvGrpSpPr>
        <p:grpSpPr>
          <a:xfrm>
            <a:off x="2130763" y="1307353"/>
            <a:ext cx="370909" cy="370675"/>
            <a:chOff x="-41895050" y="3217225"/>
            <a:chExt cx="317450" cy="317250"/>
          </a:xfrm>
        </p:grpSpPr>
        <p:sp>
          <p:nvSpPr>
            <p:cNvPr id="6021" name="Google Shape;6021;p8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88"/>
          <p:cNvGrpSpPr/>
          <p:nvPr/>
        </p:nvGrpSpPr>
        <p:grpSpPr>
          <a:xfrm>
            <a:off x="2130310" y="1744287"/>
            <a:ext cx="371814" cy="369974"/>
            <a:chOff x="-41893475" y="3584850"/>
            <a:chExt cx="318225" cy="316650"/>
          </a:xfrm>
        </p:grpSpPr>
        <p:sp>
          <p:nvSpPr>
            <p:cNvPr id="6027" name="Google Shape;6027;p8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1" name="Google Shape;6031;p88"/>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8"/>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3" name="Google Shape;6033;p88"/>
          <p:cNvGrpSpPr/>
          <p:nvPr/>
        </p:nvGrpSpPr>
        <p:grpSpPr>
          <a:xfrm>
            <a:off x="900338" y="3139579"/>
            <a:ext cx="337522" cy="370909"/>
            <a:chOff x="-39998250" y="3605325"/>
            <a:chExt cx="288875" cy="317450"/>
          </a:xfrm>
        </p:grpSpPr>
        <p:sp>
          <p:nvSpPr>
            <p:cNvPr id="6034" name="Google Shape;6034;p8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88"/>
          <p:cNvGrpSpPr/>
          <p:nvPr/>
        </p:nvGrpSpPr>
        <p:grpSpPr>
          <a:xfrm>
            <a:off x="884112" y="3598043"/>
            <a:ext cx="369974" cy="369945"/>
            <a:chOff x="-40011050" y="3972375"/>
            <a:chExt cx="316650" cy="316625"/>
          </a:xfrm>
        </p:grpSpPr>
        <p:sp>
          <p:nvSpPr>
            <p:cNvPr id="6037" name="Google Shape;6037;p8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8"/>
          <p:cNvGrpSpPr/>
          <p:nvPr/>
        </p:nvGrpSpPr>
        <p:grpSpPr>
          <a:xfrm>
            <a:off x="3116043" y="2662742"/>
            <a:ext cx="266921" cy="369039"/>
            <a:chOff x="-38129425" y="3222550"/>
            <a:chExt cx="228450" cy="315850"/>
          </a:xfrm>
        </p:grpSpPr>
        <p:sp>
          <p:nvSpPr>
            <p:cNvPr id="6040" name="Google Shape;6040;p8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8"/>
          <p:cNvGrpSpPr/>
          <p:nvPr/>
        </p:nvGrpSpPr>
        <p:grpSpPr>
          <a:xfrm>
            <a:off x="3071012" y="3119337"/>
            <a:ext cx="371785" cy="369974"/>
            <a:chOff x="-38172725" y="3588000"/>
            <a:chExt cx="318200" cy="316650"/>
          </a:xfrm>
        </p:grpSpPr>
        <p:sp>
          <p:nvSpPr>
            <p:cNvPr id="6043" name="Google Shape;6043;p8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8"/>
          <p:cNvGrpSpPr/>
          <p:nvPr/>
        </p:nvGrpSpPr>
        <p:grpSpPr>
          <a:xfrm>
            <a:off x="3146914" y="3577772"/>
            <a:ext cx="219981" cy="369974"/>
            <a:chOff x="-38109725" y="3955025"/>
            <a:chExt cx="188275" cy="316650"/>
          </a:xfrm>
        </p:grpSpPr>
        <p:sp>
          <p:nvSpPr>
            <p:cNvPr id="6052" name="Google Shape;6052;p8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4" name="Google Shape;6054;p88"/>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5" name="Google Shape;6055;p88"/>
          <p:cNvGrpSpPr/>
          <p:nvPr/>
        </p:nvGrpSpPr>
        <p:grpSpPr>
          <a:xfrm>
            <a:off x="2562313" y="1309193"/>
            <a:ext cx="373654" cy="369068"/>
            <a:chOff x="-41530375" y="3218800"/>
            <a:chExt cx="319800" cy="315875"/>
          </a:xfrm>
        </p:grpSpPr>
        <p:sp>
          <p:nvSpPr>
            <p:cNvPr id="6056" name="Google Shape;6056;p8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88"/>
          <p:cNvGrpSpPr/>
          <p:nvPr/>
        </p:nvGrpSpPr>
        <p:grpSpPr>
          <a:xfrm>
            <a:off x="2564607" y="1824351"/>
            <a:ext cx="369068" cy="289004"/>
            <a:chOff x="-41526450" y="3653375"/>
            <a:chExt cx="315875" cy="247350"/>
          </a:xfrm>
        </p:grpSpPr>
        <p:sp>
          <p:nvSpPr>
            <p:cNvPr id="6059" name="Google Shape;6059;p8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8"/>
          <p:cNvGrpSpPr/>
          <p:nvPr/>
        </p:nvGrpSpPr>
        <p:grpSpPr>
          <a:xfrm>
            <a:off x="2565994" y="2187015"/>
            <a:ext cx="366293" cy="369974"/>
            <a:chOff x="-41526450" y="3951100"/>
            <a:chExt cx="313500" cy="316650"/>
          </a:xfrm>
        </p:grpSpPr>
        <p:sp>
          <p:nvSpPr>
            <p:cNvPr id="6062" name="Google Shape;6062;p8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88"/>
          <p:cNvGrpSpPr/>
          <p:nvPr/>
        </p:nvGrpSpPr>
        <p:grpSpPr>
          <a:xfrm>
            <a:off x="1331249" y="2681144"/>
            <a:ext cx="339595" cy="371814"/>
            <a:chOff x="-39625900" y="3238300"/>
            <a:chExt cx="290650" cy="318225"/>
          </a:xfrm>
        </p:grpSpPr>
        <p:sp>
          <p:nvSpPr>
            <p:cNvPr id="6066" name="Google Shape;6066;p8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8" name="Google Shape;6068;p88"/>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9" name="Google Shape;6069;p88"/>
          <p:cNvGrpSpPr/>
          <p:nvPr/>
        </p:nvGrpSpPr>
        <p:grpSpPr>
          <a:xfrm>
            <a:off x="1325300" y="3597605"/>
            <a:ext cx="366293" cy="370441"/>
            <a:chOff x="-39647175" y="3972000"/>
            <a:chExt cx="313500" cy="317050"/>
          </a:xfrm>
        </p:grpSpPr>
        <p:sp>
          <p:nvSpPr>
            <p:cNvPr id="6070" name="Google Shape;6070;p8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88"/>
          <p:cNvGrpSpPr/>
          <p:nvPr/>
        </p:nvGrpSpPr>
        <p:grpSpPr>
          <a:xfrm>
            <a:off x="3494427" y="2661603"/>
            <a:ext cx="375495" cy="370879"/>
            <a:chOff x="-37808850" y="3221575"/>
            <a:chExt cx="321375" cy="317425"/>
          </a:xfrm>
        </p:grpSpPr>
        <p:sp>
          <p:nvSpPr>
            <p:cNvPr id="6074" name="Google Shape;6074;p8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88"/>
          <p:cNvGrpSpPr/>
          <p:nvPr/>
        </p:nvGrpSpPr>
        <p:grpSpPr>
          <a:xfrm>
            <a:off x="3503201" y="3183634"/>
            <a:ext cx="372749" cy="241158"/>
            <a:chOff x="-37806500" y="3643030"/>
            <a:chExt cx="319025" cy="206400"/>
          </a:xfrm>
        </p:grpSpPr>
        <p:sp>
          <p:nvSpPr>
            <p:cNvPr id="6077" name="Google Shape;6077;p8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88"/>
          <p:cNvGrpSpPr/>
          <p:nvPr/>
        </p:nvGrpSpPr>
        <p:grpSpPr>
          <a:xfrm>
            <a:off x="3505508" y="3575931"/>
            <a:ext cx="368134" cy="371814"/>
            <a:chOff x="-37804925" y="3953450"/>
            <a:chExt cx="315075" cy="318225"/>
          </a:xfrm>
        </p:grpSpPr>
        <p:sp>
          <p:nvSpPr>
            <p:cNvPr id="6080" name="Google Shape;6080;p8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3" name="Google Shape;6083;p88"/>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4" name="Google Shape;6084;p88"/>
          <p:cNvGrpSpPr/>
          <p:nvPr/>
        </p:nvGrpSpPr>
        <p:grpSpPr>
          <a:xfrm>
            <a:off x="4860977" y="1328538"/>
            <a:ext cx="355663" cy="308725"/>
            <a:chOff x="-28462125" y="3199700"/>
            <a:chExt cx="298550" cy="259150"/>
          </a:xfrm>
        </p:grpSpPr>
        <p:sp>
          <p:nvSpPr>
            <p:cNvPr id="6085" name="Google Shape;6085;p8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88"/>
          <p:cNvGrpSpPr/>
          <p:nvPr/>
        </p:nvGrpSpPr>
        <p:grpSpPr>
          <a:xfrm>
            <a:off x="4861930" y="1763228"/>
            <a:ext cx="353757" cy="352833"/>
            <a:chOff x="-28461325" y="3545475"/>
            <a:chExt cx="296950" cy="296175"/>
          </a:xfrm>
        </p:grpSpPr>
        <p:sp>
          <p:nvSpPr>
            <p:cNvPr id="6089" name="Google Shape;6089;p8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88"/>
          <p:cNvGrpSpPr/>
          <p:nvPr/>
        </p:nvGrpSpPr>
        <p:grpSpPr>
          <a:xfrm>
            <a:off x="4858162" y="2213272"/>
            <a:ext cx="361292" cy="352803"/>
            <a:chOff x="-28463700" y="3914875"/>
            <a:chExt cx="303275" cy="296150"/>
          </a:xfrm>
        </p:grpSpPr>
        <p:sp>
          <p:nvSpPr>
            <p:cNvPr id="6096" name="Google Shape;6096;p8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88"/>
          <p:cNvGrpSpPr/>
          <p:nvPr/>
        </p:nvGrpSpPr>
        <p:grpSpPr>
          <a:xfrm>
            <a:off x="7092947" y="1369355"/>
            <a:ext cx="351880" cy="227092"/>
            <a:chOff x="-26573400" y="3224125"/>
            <a:chExt cx="295375" cy="190625"/>
          </a:xfrm>
        </p:grpSpPr>
        <p:sp>
          <p:nvSpPr>
            <p:cNvPr id="6099" name="Google Shape;6099;p8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8"/>
          <p:cNvGrpSpPr/>
          <p:nvPr/>
        </p:nvGrpSpPr>
        <p:grpSpPr>
          <a:xfrm>
            <a:off x="7092947" y="1763690"/>
            <a:ext cx="351880" cy="351910"/>
            <a:chOff x="-26573400" y="3546250"/>
            <a:chExt cx="295375" cy="295400"/>
          </a:xfrm>
        </p:grpSpPr>
        <p:sp>
          <p:nvSpPr>
            <p:cNvPr id="6102" name="Google Shape;6102;p8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88"/>
          <p:cNvGrpSpPr/>
          <p:nvPr/>
        </p:nvGrpSpPr>
        <p:grpSpPr>
          <a:xfrm>
            <a:off x="7081228" y="2213599"/>
            <a:ext cx="375319" cy="352148"/>
            <a:chOff x="-26583625" y="3917025"/>
            <a:chExt cx="315050" cy="295600"/>
          </a:xfrm>
        </p:grpSpPr>
        <p:sp>
          <p:nvSpPr>
            <p:cNvPr id="6108" name="Google Shape;6108;p8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2" name="Google Shape;6112;p88"/>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3" name="Google Shape;6113;p88"/>
          <p:cNvGrpSpPr/>
          <p:nvPr/>
        </p:nvGrpSpPr>
        <p:grpSpPr>
          <a:xfrm>
            <a:off x="5779742" y="3172629"/>
            <a:ext cx="289039" cy="352833"/>
            <a:chOff x="-24694925" y="3518700"/>
            <a:chExt cx="242625" cy="296175"/>
          </a:xfrm>
        </p:grpSpPr>
        <p:sp>
          <p:nvSpPr>
            <p:cNvPr id="6114" name="Google Shape;6114;p8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8"/>
          <p:cNvGrpSpPr/>
          <p:nvPr/>
        </p:nvGrpSpPr>
        <p:grpSpPr>
          <a:xfrm>
            <a:off x="5779280" y="3622657"/>
            <a:ext cx="289962" cy="352833"/>
            <a:chOff x="-24709100" y="3888875"/>
            <a:chExt cx="243400" cy="296175"/>
          </a:xfrm>
        </p:grpSpPr>
        <p:sp>
          <p:nvSpPr>
            <p:cNvPr id="6119" name="Google Shape;6119;p8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88"/>
          <p:cNvGrpSpPr/>
          <p:nvPr/>
        </p:nvGrpSpPr>
        <p:grpSpPr>
          <a:xfrm>
            <a:off x="7979280" y="2695320"/>
            <a:ext cx="356556" cy="349557"/>
            <a:chOff x="-22863675" y="3131775"/>
            <a:chExt cx="299300" cy="293425"/>
          </a:xfrm>
        </p:grpSpPr>
        <p:sp>
          <p:nvSpPr>
            <p:cNvPr id="6123" name="Google Shape;6123;p8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88"/>
          <p:cNvGrpSpPr/>
          <p:nvPr/>
        </p:nvGrpSpPr>
        <p:grpSpPr>
          <a:xfrm>
            <a:off x="5322144" y="1306499"/>
            <a:ext cx="310602" cy="352803"/>
            <a:chOff x="-28069875" y="3175300"/>
            <a:chExt cx="260725" cy="296150"/>
          </a:xfrm>
        </p:grpSpPr>
        <p:sp>
          <p:nvSpPr>
            <p:cNvPr id="6127" name="Google Shape;6127;p8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6" name="Google Shape;6136;p88"/>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7" name="Google Shape;6137;p88"/>
          <p:cNvGrpSpPr/>
          <p:nvPr/>
        </p:nvGrpSpPr>
        <p:grpSpPr>
          <a:xfrm>
            <a:off x="5363423" y="2213733"/>
            <a:ext cx="228045" cy="351880"/>
            <a:chOff x="-28032075" y="3916450"/>
            <a:chExt cx="191425" cy="295375"/>
          </a:xfrm>
        </p:grpSpPr>
        <p:sp>
          <p:nvSpPr>
            <p:cNvPr id="6138" name="Google Shape;6138;p8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88"/>
          <p:cNvGrpSpPr/>
          <p:nvPr/>
        </p:nvGrpSpPr>
        <p:grpSpPr>
          <a:xfrm>
            <a:off x="7528769" y="1306484"/>
            <a:ext cx="352833" cy="352833"/>
            <a:chOff x="-26201650" y="3176075"/>
            <a:chExt cx="296175" cy="296175"/>
          </a:xfrm>
        </p:grpSpPr>
        <p:sp>
          <p:nvSpPr>
            <p:cNvPr id="6142" name="Google Shape;6142;p8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88"/>
          <p:cNvGrpSpPr/>
          <p:nvPr/>
        </p:nvGrpSpPr>
        <p:grpSpPr>
          <a:xfrm>
            <a:off x="7528293" y="1763705"/>
            <a:ext cx="353786" cy="351880"/>
            <a:chOff x="-26204800" y="3547050"/>
            <a:chExt cx="296975" cy="295375"/>
          </a:xfrm>
        </p:grpSpPr>
        <p:sp>
          <p:nvSpPr>
            <p:cNvPr id="6145" name="Google Shape;6145;p8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7" name="Google Shape;6147;p88"/>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8" name="Google Shape;6148;p88"/>
          <p:cNvGrpSpPr/>
          <p:nvPr/>
        </p:nvGrpSpPr>
        <p:grpSpPr>
          <a:xfrm>
            <a:off x="6199548" y="2693683"/>
            <a:ext cx="345328" cy="352833"/>
            <a:chOff x="-24353875" y="3147725"/>
            <a:chExt cx="289875" cy="296175"/>
          </a:xfrm>
        </p:grpSpPr>
        <p:sp>
          <p:nvSpPr>
            <p:cNvPr id="6149" name="Google Shape;6149;p8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88"/>
          <p:cNvGrpSpPr/>
          <p:nvPr/>
        </p:nvGrpSpPr>
        <p:grpSpPr>
          <a:xfrm>
            <a:off x="6207530" y="3173090"/>
            <a:ext cx="329365" cy="351910"/>
            <a:chOff x="-24344425" y="3519475"/>
            <a:chExt cx="276475" cy="295400"/>
          </a:xfrm>
        </p:grpSpPr>
        <p:sp>
          <p:nvSpPr>
            <p:cNvPr id="6152" name="Google Shape;6152;p8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8"/>
          <p:cNvGrpSpPr/>
          <p:nvPr/>
        </p:nvGrpSpPr>
        <p:grpSpPr>
          <a:xfrm>
            <a:off x="6197210" y="3625010"/>
            <a:ext cx="350004" cy="348128"/>
            <a:chOff x="-24353075" y="3891250"/>
            <a:chExt cx="293800" cy="292225"/>
          </a:xfrm>
        </p:grpSpPr>
        <p:sp>
          <p:nvSpPr>
            <p:cNvPr id="6155" name="Google Shape;6155;p8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88"/>
          <p:cNvGrpSpPr/>
          <p:nvPr/>
        </p:nvGrpSpPr>
        <p:grpSpPr>
          <a:xfrm>
            <a:off x="7980681" y="3173313"/>
            <a:ext cx="353757" cy="351463"/>
            <a:chOff x="-22845575" y="3504075"/>
            <a:chExt cx="296950" cy="295025"/>
          </a:xfrm>
        </p:grpSpPr>
        <p:sp>
          <p:nvSpPr>
            <p:cNvPr id="6158" name="Google Shape;6158;p8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8"/>
          <p:cNvGrpSpPr/>
          <p:nvPr/>
        </p:nvGrpSpPr>
        <p:grpSpPr>
          <a:xfrm>
            <a:off x="5773862" y="1306961"/>
            <a:ext cx="299344" cy="351880"/>
            <a:chOff x="-27691025" y="3175300"/>
            <a:chExt cx="251275" cy="295375"/>
          </a:xfrm>
        </p:grpSpPr>
        <p:sp>
          <p:nvSpPr>
            <p:cNvPr id="6161" name="Google Shape;6161;p8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88"/>
          <p:cNvGrpSpPr/>
          <p:nvPr/>
        </p:nvGrpSpPr>
        <p:grpSpPr>
          <a:xfrm>
            <a:off x="5746179" y="1825637"/>
            <a:ext cx="354710" cy="228015"/>
            <a:chOff x="-27721750" y="3598250"/>
            <a:chExt cx="297750" cy="191400"/>
          </a:xfrm>
        </p:grpSpPr>
        <p:sp>
          <p:nvSpPr>
            <p:cNvPr id="6166" name="Google Shape;6166;p8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88"/>
          <p:cNvGrpSpPr/>
          <p:nvPr/>
        </p:nvGrpSpPr>
        <p:grpSpPr>
          <a:xfrm>
            <a:off x="5747579" y="2219183"/>
            <a:ext cx="351910" cy="340980"/>
            <a:chOff x="-27719400" y="3925600"/>
            <a:chExt cx="295400" cy="286225"/>
          </a:xfrm>
        </p:grpSpPr>
        <p:sp>
          <p:nvSpPr>
            <p:cNvPr id="6169" name="Google Shape;6169;p8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88"/>
          <p:cNvGrpSpPr/>
          <p:nvPr/>
        </p:nvGrpSpPr>
        <p:grpSpPr>
          <a:xfrm>
            <a:off x="7968851" y="1306023"/>
            <a:ext cx="353757" cy="353757"/>
            <a:chOff x="-25834600" y="3176875"/>
            <a:chExt cx="296950" cy="296950"/>
          </a:xfrm>
        </p:grpSpPr>
        <p:sp>
          <p:nvSpPr>
            <p:cNvPr id="6172" name="Google Shape;6172;p8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88"/>
          <p:cNvGrpSpPr/>
          <p:nvPr/>
        </p:nvGrpSpPr>
        <p:grpSpPr>
          <a:xfrm>
            <a:off x="7968851" y="1774024"/>
            <a:ext cx="353757" cy="331241"/>
            <a:chOff x="-25834600" y="3564375"/>
            <a:chExt cx="296950" cy="278050"/>
          </a:xfrm>
        </p:grpSpPr>
        <p:sp>
          <p:nvSpPr>
            <p:cNvPr id="6178" name="Google Shape;6178;p8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88"/>
          <p:cNvGrpSpPr/>
          <p:nvPr/>
        </p:nvGrpSpPr>
        <p:grpSpPr>
          <a:xfrm>
            <a:off x="7966974" y="2213376"/>
            <a:ext cx="357509" cy="352595"/>
            <a:chOff x="-25834600" y="3915850"/>
            <a:chExt cx="300100" cy="295975"/>
          </a:xfrm>
        </p:grpSpPr>
        <p:sp>
          <p:nvSpPr>
            <p:cNvPr id="6187" name="Google Shape;6187;p8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88"/>
          <p:cNvGrpSpPr/>
          <p:nvPr/>
        </p:nvGrpSpPr>
        <p:grpSpPr>
          <a:xfrm>
            <a:off x="6702402" y="2694606"/>
            <a:ext cx="228968" cy="350987"/>
            <a:chOff x="-23930925" y="3149300"/>
            <a:chExt cx="192200" cy="294625"/>
          </a:xfrm>
        </p:grpSpPr>
        <p:sp>
          <p:nvSpPr>
            <p:cNvPr id="6191" name="Google Shape;6191;p8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88"/>
          <p:cNvGrpSpPr/>
          <p:nvPr/>
        </p:nvGrpSpPr>
        <p:grpSpPr>
          <a:xfrm>
            <a:off x="6659232" y="3173090"/>
            <a:ext cx="315307" cy="351910"/>
            <a:chOff x="-23962425" y="3519475"/>
            <a:chExt cx="264675" cy="295400"/>
          </a:xfrm>
        </p:grpSpPr>
        <p:sp>
          <p:nvSpPr>
            <p:cNvPr id="6196" name="Google Shape;6196;p8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8" name="Google Shape;6198;p88"/>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9" name="Google Shape;6199;p88"/>
          <p:cNvGrpSpPr/>
          <p:nvPr/>
        </p:nvGrpSpPr>
        <p:grpSpPr>
          <a:xfrm>
            <a:off x="8037908" y="3623134"/>
            <a:ext cx="239302" cy="351880"/>
            <a:chOff x="-22788075" y="3904625"/>
            <a:chExt cx="200875" cy="295375"/>
          </a:xfrm>
        </p:grpSpPr>
        <p:sp>
          <p:nvSpPr>
            <p:cNvPr id="6200" name="Google Shape;6200;p8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8"/>
          <p:cNvGrpSpPr/>
          <p:nvPr/>
        </p:nvGrpSpPr>
        <p:grpSpPr>
          <a:xfrm>
            <a:off x="6193206" y="1306499"/>
            <a:ext cx="354710" cy="352803"/>
            <a:chOff x="-27351575" y="3175300"/>
            <a:chExt cx="297750" cy="296150"/>
          </a:xfrm>
        </p:grpSpPr>
        <p:sp>
          <p:nvSpPr>
            <p:cNvPr id="6205" name="Google Shape;6205;p8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88"/>
          <p:cNvGrpSpPr/>
          <p:nvPr/>
        </p:nvGrpSpPr>
        <p:grpSpPr>
          <a:xfrm>
            <a:off x="6235914" y="1763109"/>
            <a:ext cx="269293" cy="353072"/>
            <a:chOff x="-27313750" y="3545275"/>
            <a:chExt cx="226050" cy="296375"/>
          </a:xfrm>
        </p:grpSpPr>
        <p:sp>
          <p:nvSpPr>
            <p:cNvPr id="6210" name="Google Shape;6210;p8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88"/>
          <p:cNvGrpSpPr/>
          <p:nvPr/>
        </p:nvGrpSpPr>
        <p:grpSpPr>
          <a:xfrm>
            <a:off x="6193206" y="2211380"/>
            <a:ext cx="354710" cy="356586"/>
            <a:chOff x="-27351575" y="3915650"/>
            <a:chExt cx="297750" cy="299325"/>
          </a:xfrm>
        </p:grpSpPr>
        <p:sp>
          <p:nvSpPr>
            <p:cNvPr id="6214" name="Google Shape;6214;p8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8"/>
          <p:cNvGrpSpPr/>
          <p:nvPr/>
        </p:nvGrpSpPr>
        <p:grpSpPr>
          <a:xfrm>
            <a:off x="4880696" y="2693579"/>
            <a:ext cx="319060" cy="353042"/>
            <a:chOff x="-25445525" y="3175900"/>
            <a:chExt cx="267825" cy="296350"/>
          </a:xfrm>
        </p:grpSpPr>
        <p:sp>
          <p:nvSpPr>
            <p:cNvPr id="6217" name="Google Shape;6217;p8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88"/>
          <p:cNvGrpSpPr/>
          <p:nvPr/>
        </p:nvGrpSpPr>
        <p:grpSpPr>
          <a:xfrm>
            <a:off x="4862410" y="3183902"/>
            <a:ext cx="355633" cy="330288"/>
            <a:chOff x="-25465200" y="3565175"/>
            <a:chExt cx="298525" cy="277250"/>
          </a:xfrm>
        </p:grpSpPr>
        <p:sp>
          <p:nvSpPr>
            <p:cNvPr id="6221" name="Google Shape;6221;p8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88"/>
          <p:cNvGrpSpPr/>
          <p:nvPr/>
        </p:nvGrpSpPr>
        <p:grpSpPr>
          <a:xfrm>
            <a:off x="4861948" y="3623432"/>
            <a:ext cx="356556" cy="351285"/>
            <a:chOff x="-25465200" y="3916150"/>
            <a:chExt cx="299300" cy="294875"/>
          </a:xfrm>
        </p:grpSpPr>
        <p:sp>
          <p:nvSpPr>
            <p:cNvPr id="6224" name="Google Shape;6224;p8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88"/>
          <p:cNvGrpSpPr/>
          <p:nvPr/>
        </p:nvGrpSpPr>
        <p:grpSpPr>
          <a:xfrm>
            <a:off x="7089388" y="2693698"/>
            <a:ext cx="351880" cy="352803"/>
            <a:chOff x="-23615075" y="3148525"/>
            <a:chExt cx="295375" cy="296150"/>
          </a:xfrm>
        </p:grpSpPr>
        <p:sp>
          <p:nvSpPr>
            <p:cNvPr id="6227" name="Google Shape;6227;p8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88"/>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2" name="Google Shape;6232;p88"/>
          <p:cNvGrpSpPr/>
          <p:nvPr/>
        </p:nvGrpSpPr>
        <p:grpSpPr>
          <a:xfrm>
            <a:off x="7088911" y="3632977"/>
            <a:ext cx="352833" cy="332194"/>
            <a:chOff x="-23615075" y="3906200"/>
            <a:chExt cx="296175" cy="278850"/>
          </a:xfrm>
        </p:grpSpPr>
        <p:sp>
          <p:nvSpPr>
            <p:cNvPr id="6233" name="Google Shape;6233;p8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6" name="Google Shape;6236;p88"/>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7" name="Google Shape;6237;p88"/>
          <p:cNvGrpSpPr/>
          <p:nvPr/>
        </p:nvGrpSpPr>
        <p:grpSpPr>
          <a:xfrm>
            <a:off x="6637880" y="1306618"/>
            <a:ext cx="353757" cy="352565"/>
            <a:chOff x="-26980600" y="3175500"/>
            <a:chExt cx="296950" cy="295950"/>
          </a:xfrm>
        </p:grpSpPr>
        <p:sp>
          <p:nvSpPr>
            <p:cNvPr id="6238" name="Google Shape;6238;p8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1" name="Google Shape;6241;p88"/>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2" name="Google Shape;6242;p88"/>
          <p:cNvGrpSpPr/>
          <p:nvPr/>
        </p:nvGrpSpPr>
        <p:grpSpPr>
          <a:xfrm>
            <a:off x="6638357" y="2245154"/>
            <a:ext cx="352803" cy="289039"/>
            <a:chOff x="-26981375" y="3951875"/>
            <a:chExt cx="296150" cy="242625"/>
          </a:xfrm>
        </p:grpSpPr>
        <p:sp>
          <p:nvSpPr>
            <p:cNvPr id="6243" name="Google Shape;6243;p8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88"/>
          <p:cNvGrpSpPr/>
          <p:nvPr/>
        </p:nvGrpSpPr>
        <p:grpSpPr>
          <a:xfrm>
            <a:off x="5303399" y="2692745"/>
            <a:ext cx="351910" cy="354710"/>
            <a:chOff x="-25094250" y="3176075"/>
            <a:chExt cx="295400" cy="297750"/>
          </a:xfrm>
        </p:grpSpPr>
        <p:sp>
          <p:nvSpPr>
            <p:cNvPr id="6247" name="Google Shape;6247;p8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88"/>
          <p:cNvGrpSpPr/>
          <p:nvPr/>
        </p:nvGrpSpPr>
        <p:grpSpPr>
          <a:xfrm>
            <a:off x="5303399" y="3173106"/>
            <a:ext cx="351910" cy="351880"/>
            <a:chOff x="-25094250" y="3547050"/>
            <a:chExt cx="295400" cy="295375"/>
          </a:xfrm>
        </p:grpSpPr>
        <p:sp>
          <p:nvSpPr>
            <p:cNvPr id="6251" name="Google Shape;6251;p8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88"/>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7" name="Google Shape;6257;p88"/>
          <p:cNvGrpSpPr/>
          <p:nvPr/>
        </p:nvGrpSpPr>
        <p:grpSpPr>
          <a:xfrm>
            <a:off x="7535476" y="2693698"/>
            <a:ext cx="352803" cy="352803"/>
            <a:chOff x="-23245675" y="3148525"/>
            <a:chExt cx="296150" cy="296150"/>
          </a:xfrm>
        </p:grpSpPr>
        <p:sp>
          <p:nvSpPr>
            <p:cNvPr id="6258" name="Google Shape;6258;p8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1" name="Google Shape;6261;p88"/>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2" name="Google Shape;6262;p88"/>
          <p:cNvGrpSpPr/>
          <p:nvPr/>
        </p:nvGrpSpPr>
        <p:grpSpPr>
          <a:xfrm>
            <a:off x="7535938" y="3622672"/>
            <a:ext cx="351880" cy="352803"/>
            <a:chOff x="-23244900" y="3888100"/>
            <a:chExt cx="295375" cy="296150"/>
          </a:xfrm>
        </p:grpSpPr>
        <p:sp>
          <p:nvSpPr>
            <p:cNvPr id="6263" name="Google Shape;6263;p8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4" name="Google Shape;6274;p88"/>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8"/>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276" name="Google Shape;6276;p88"/>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80" name="Shape 6280"/>
        <p:cNvGrpSpPr/>
        <p:nvPr/>
      </p:nvGrpSpPr>
      <p:grpSpPr>
        <a:xfrm>
          <a:off x="0" y="0"/>
          <a:ext cx="0" cy="0"/>
          <a:chOff x="0" y="0"/>
          <a:chExt cx="0" cy="0"/>
        </a:xfrm>
      </p:grpSpPr>
      <p:sp>
        <p:nvSpPr>
          <p:cNvPr id="6281" name="Google Shape;6281;p89"/>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2" name="Google Shape;6282;p89"/>
          <p:cNvGrpSpPr/>
          <p:nvPr/>
        </p:nvGrpSpPr>
        <p:grpSpPr>
          <a:xfrm>
            <a:off x="850004" y="1823018"/>
            <a:ext cx="367261" cy="367261"/>
            <a:chOff x="-65145700" y="3727425"/>
            <a:chExt cx="317425" cy="317425"/>
          </a:xfrm>
        </p:grpSpPr>
        <p:sp>
          <p:nvSpPr>
            <p:cNvPr id="6283" name="Google Shape;6283;p8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89"/>
          <p:cNvGrpSpPr/>
          <p:nvPr/>
        </p:nvGrpSpPr>
        <p:grpSpPr>
          <a:xfrm>
            <a:off x="853201" y="2251933"/>
            <a:ext cx="360868" cy="367261"/>
            <a:chOff x="-65144125" y="4094450"/>
            <a:chExt cx="311900" cy="317425"/>
          </a:xfrm>
        </p:grpSpPr>
        <p:sp>
          <p:nvSpPr>
            <p:cNvPr id="6286" name="Google Shape;6286;p8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9" name="Google Shape;6289;p89"/>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89"/>
          <p:cNvGrpSpPr/>
          <p:nvPr/>
        </p:nvGrpSpPr>
        <p:grpSpPr>
          <a:xfrm>
            <a:off x="3056770" y="1822628"/>
            <a:ext cx="370645" cy="368042"/>
            <a:chOff x="-63250675" y="3744075"/>
            <a:chExt cx="320350" cy="318100"/>
          </a:xfrm>
        </p:grpSpPr>
        <p:sp>
          <p:nvSpPr>
            <p:cNvPr id="6291" name="Google Shape;6291;p8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9"/>
          <p:cNvGrpSpPr/>
          <p:nvPr/>
        </p:nvGrpSpPr>
        <p:grpSpPr>
          <a:xfrm>
            <a:off x="3058462" y="2251933"/>
            <a:ext cx="367261" cy="367261"/>
            <a:chOff x="-63250675" y="4110200"/>
            <a:chExt cx="317425" cy="317425"/>
          </a:xfrm>
        </p:grpSpPr>
        <p:sp>
          <p:nvSpPr>
            <p:cNvPr id="6295" name="Google Shape;6295;p8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89"/>
          <p:cNvGrpSpPr/>
          <p:nvPr/>
        </p:nvGrpSpPr>
        <p:grpSpPr>
          <a:xfrm>
            <a:off x="1737509" y="2749028"/>
            <a:ext cx="359075" cy="358844"/>
            <a:chOff x="-61351725" y="3372400"/>
            <a:chExt cx="310350" cy="310150"/>
          </a:xfrm>
        </p:grpSpPr>
        <p:sp>
          <p:nvSpPr>
            <p:cNvPr id="6305" name="Google Shape;6305;p8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89"/>
          <p:cNvGrpSpPr/>
          <p:nvPr/>
        </p:nvGrpSpPr>
        <p:grpSpPr>
          <a:xfrm>
            <a:off x="1733864" y="3212084"/>
            <a:ext cx="366364" cy="333534"/>
            <a:chOff x="-61354875" y="3751050"/>
            <a:chExt cx="316650" cy="288275"/>
          </a:xfrm>
        </p:grpSpPr>
        <p:sp>
          <p:nvSpPr>
            <p:cNvPr id="6309" name="Google Shape;6309;p8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89"/>
          <p:cNvGrpSpPr/>
          <p:nvPr/>
        </p:nvGrpSpPr>
        <p:grpSpPr>
          <a:xfrm>
            <a:off x="1733864" y="3653724"/>
            <a:ext cx="366364" cy="367290"/>
            <a:chOff x="-61354875" y="4101525"/>
            <a:chExt cx="316650" cy="317450"/>
          </a:xfrm>
        </p:grpSpPr>
        <p:sp>
          <p:nvSpPr>
            <p:cNvPr id="6313" name="Google Shape;6313;p8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89"/>
          <p:cNvGrpSpPr/>
          <p:nvPr/>
        </p:nvGrpSpPr>
        <p:grpSpPr>
          <a:xfrm>
            <a:off x="3950299" y="2745600"/>
            <a:ext cx="368157" cy="365699"/>
            <a:chOff x="-59470075" y="3308975"/>
            <a:chExt cx="318200" cy="316075"/>
          </a:xfrm>
        </p:grpSpPr>
        <p:sp>
          <p:nvSpPr>
            <p:cNvPr id="6316" name="Google Shape;6316;p8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89"/>
          <p:cNvGrpSpPr/>
          <p:nvPr/>
        </p:nvGrpSpPr>
        <p:grpSpPr>
          <a:xfrm>
            <a:off x="1295729" y="1381305"/>
            <a:ext cx="367261" cy="364686"/>
            <a:chOff x="-64781025" y="3361050"/>
            <a:chExt cx="317425" cy="315200"/>
          </a:xfrm>
        </p:grpSpPr>
        <p:sp>
          <p:nvSpPr>
            <p:cNvPr id="6326" name="Google Shape;6326;p8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0" name="Google Shape;6330;p89"/>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9"/>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9"/>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89"/>
          <p:cNvGrpSpPr/>
          <p:nvPr/>
        </p:nvGrpSpPr>
        <p:grpSpPr>
          <a:xfrm>
            <a:off x="3500129" y="1822744"/>
            <a:ext cx="382765" cy="367810"/>
            <a:chOff x="-62890750" y="3747425"/>
            <a:chExt cx="330825" cy="317900"/>
          </a:xfrm>
        </p:grpSpPr>
        <p:sp>
          <p:nvSpPr>
            <p:cNvPr id="6334" name="Google Shape;6334;p8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9"/>
          <p:cNvGrpSpPr/>
          <p:nvPr/>
        </p:nvGrpSpPr>
        <p:grpSpPr>
          <a:xfrm>
            <a:off x="3507881" y="2252381"/>
            <a:ext cx="367261" cy="366364"/>
            <a:chOff x="-62884425" y="4111775"/>
            <a:chExt cx="317425" cy="316650"/>
          </a:xfrm>
        </p:grpSpPr>
        <p:sp>
          <p:nvSpPr>
            <p:cNvPr id="6349" name="Google Shape;6349;p8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89"/>
          <p:cNvGrpSpPr/>
          <p:nvPr/>
        </p:nvGrpSpPr>
        <p:grpSpPr>
          <a:xfrm>
            <a:off x="2180515" y="2748450"/>
            <a:ext cx="365438" cy="360001"/>
            <a:chOff x="-60991775" y="3376900"/>
            <a:chExt cx="315850" cy="311150"/>
          </a:xfrm>
        </p:grpSpPr>
        <p:sp>
          <p:nvSpPr>
            <p:cNvPr id="6352" name="Google Shape;6352;p8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89"/>
          <p:cNvGrpSpPr/>
          <p:nvPr/>
        </p:nvGrpSpPr>
        <p:grpSpPr>
          <a:xfrm>
            <a:off x="2180052" y="3199314"/>
            <a:ext cx="366364" cy="359075"/>
            <a:chOff x="-60988625" y="3740800"/>
            <a:chExt cx="316650" cy="310350"/>
          </a:xfrm>
        </p:grpSpPr>
        <p:sp>
          <p:nvSpPr>
            <p:cNvPr id="6356" name="Google Shape;6356;p8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89"/>
          <p:cNvGrpSpPr/>
          <p:nvPr/>
        </p:nvGrpSpPr>
        <p:grpSpPr>
          <a:xfrm>
            <a:off x="2180052" y="3654765"/>
            <a:ext cx="366364" cy="365207"/>
            <a:chOff x="-60987850" y="4100950"/>
            <a:chExt cx="316650" cy="315650"/>
          </a:xfrm>
        </p:grpSpPr>
        <p:sp>
          <p:nvSpPr>
            <p:cNvPr id="6360" name="Google Shape;6360;p8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89"/>
          <p:cNvGrpSpPr/>
          <p:nvPr/>
        </p:nvGrpSpPr>
        <p:grpSpPr>
          <a:xfrm>
            <a:off x="3949836" y="3200225"/>
            <a:ext cx="369083" cy="357253"/>
            <a:chOff x="-59447250" y="3706150"/>
            <a:chExt cx="319000" cy="308775"/>
          </a:xfrm>
        </p:grpSpPr>
        <p:sp>
          <p:nvSpPr>
            <p:cNvPr id="6366" name="Google Shape;6366;p8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89"/>
          <p:cNvGrpSpPr/>
          <p:nvPr/>
        </p:nvGrpSpPr>
        <p:grpSpPr>
          <a:xfrm>
            <a:off x="1738564" y="1381536"/>
            <a:ext cx="368186" cy="364224"/>
            <a:chOff x="-64406125" y="3362225"/>
            <a:chExt cx="318225" cy="314800"/>
          </a:xfrm>
        </p:grpSpPr>
        <p:sp>
          <p:nvSpPr>
            <p:cNvPr id="6371" name="Google Shape;6371;p8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3" name="Google Shape;6373;p89"/>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4" name="Google Shape;6374;p89"/>
          <p:cNvGrpSpPr/>
          <p:nvPr/>
        </p:nvGrpSpPr>
        <p:grpSpPr>
          <a:xfrm>
            <a:off x="1739027" y="2252381"/>
            <a:ext cx="367261" cy="366364"/>
            <a:chOff x="-64410850" y="4094450"/>
            <a:chExt cx="317425" cy="316650"/>
          </a:xfrm>
        </p:grpSpPr>
        <p:sp>
          <p:nvSpPr>
            <p:cNvPr id="6375" name="Google Shape;6375;p8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8" name="Google Shape;6378;p89"/>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9" name="Google Shape;6379;p89"/>
          <p:cNvGrpSpPr/>
          <p:nvPr/>
        </p:nvGrpSpPr>
        <p:grpSpPr>
          <a:xfrm>
            <a:off x="3960575" y="1822454"/>
            <a:ext cx="365467" cy="368389"/>
            <a:chOff x="-62516625" y="3743175"/>
            <a:chExt cx="315875" cy="318400"/>
          </a:xfrm>
        </p:grpSpPr>
        <p:sp>
          <p:nvSpPr>
            <p:cNvPr id="6380" name="Google Shape;6380;p8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89"/>
          <p:cNvGrpSpPr/>
          <p:nvPr/>
        </p:nvGrpSpPr>
        <p:grpSpPr>
          <a:xfrm>
            <a:off x="3967415" y="2272426"/>
            <a:ext cx="351786" cy="326274"/>
            <a:chOff x="-62511900" y="4129100"/>
            <a:chExt cx="304050" cy="282000"/>
          </a:xfrm>
        </p:grpSpPr>
        <p:sp>
          <p:nvSpPr>
            <p:cNvPr id="6383" name="Google Shape;6383;p8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89"/>
          <p:cNvGrpSpPr/>
          <p:nvPr/>
        </p:nvGrpSpPr>
        <p:grpSpPr>
          <a:xfrm>
            <a:off x="2645537" y="2744820"/>
            <a:ext cx="310770" cy="367261"/>
            <a:chOff x="-60597975" y="3367475"/>
            <a:chExt cx="268600" cy="317425"/>
          </a:xfrm>
        </p:grpSpPr>
        <p:sp>
          <p:nvSpPr>
            <p:cNvPr id="6389" name="Google Shape;6389;p8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4" name="Google Shape;6394;p89"/>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5" name="Google Shape;6395;p89"/>
          <p:cNvGrpSpPr/>
          <p:nvPr/>
        </p:nvGrpSpPr>
        <p:grpSpPr>
          <a:xfrm>
            <a:off x="2617740" y="3706136"/>
            <a:ext cx="366364" cy="262465"/>
            <a:chOff x="-60621600" y="4145650"/>
            <a:chExt cx="316650" cy="226850"/>
          </a:xfrm>
        </p:grpSpPr>
        <p:sp>
          <p:nvSpPr>
            <p:cNvPr id="6396" name="Google Shape;6396;p8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89"/>
          <p:cNvGrpSpPr/>
          <p:nvPr/>
        </p:nvGrpSpPr>
        <p:grpSpPr>
          <a:xfrm>
            <a:off x="3954392" y="3654635"/>
            <a:ext cx="359972" cy="365467"/>
            <a:chOff x="-59400775" y="4084200"/>
            <a:chExt cx="311125" cy="315875"/>
          </a:xfrm>
        </p:grpSpPr>
        <p:sp>
          <p:nvSpPr>
            <p:cNvPr id="6400" name="Google Shape;6400;p8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89"/>
          <p:cNvGrpSpPr/>
          <p:nvPr/>
        </p:nvGrpSpPr>
        <p:grpSpPr>
          <a:xfrm>
            <a:off x="2178486" y="1380466"/>
            <a:ext cx="365438" cy="366364"/>
            <a:chOff x="-64044600" y="3360375"/>
            <a:chExt cx="315850" cy="316650"/>
          </a:xfrm>
        </p:grpSpPr>
        <p:sp>
          <p:nvSpPr>
            <p:cNvPr id="6407" name="Google Shape;6407;p8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9"/>
          <p:cNvGrpSpPr/>
          <p:nvPr/>
        </p:nvGrpSpPr>
        <p:grpSpPr>
          <a:xfrm>
            <a:off x="2204909" y="1823018"/>
            <a:ext cx="312592" cy="367261"/>
            <a:chOff x="-64022550" y="3727425"/>
            <a:chExt cx="270175" cy="317425"/>
          </a:xfrm>
        </p:grpSpPr>
        <p:sp>
          <p:nvSpPr>
            <p:cNvPr id="6411" name="Google Shape;6411;p8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89"/>
          <p:cNvGrpSpPr/>
          <p:nvPr/>
        </p:nvGrpSpPr>
        <p:grpSpPr>
          <a:xfrm>
            <a:off x="2229047" y="2251918"/>
            <a:ext cx="264317" cy="367290"/>
            <a:chOff x="-64001300" y="4093650"/>
            <a:chExt cx="228450" cy="317450"/>
          </a:xfrm>
        </p:grpSpPr>
        <p:sp>
          <p:nvSpPr>
            <p:cNvPr id="6415" name="Google Shape;6415;p8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9"/>
          <p:cNvGrpSpPr/>
          <p:nvPr/>
        </p:nvGrpSpPr>
        <p:grpSpPr>
          <a:xfrm>
            <a:off x="848051" y="2745210"/>
            <a:ext cx="359972" cy="366480"/>
            <a:chOff x="-62148800" y="3377700"/>
            <a:chExt cx="311125" cy="316750"/>
          </a:xfrm>
        </p:grpSpPr>
        <p:sp>
          <p:nvSpPr>
            <p:cNvPr id="6420" name="Google Shape;6420;p8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9"/>
          <p:cNvGrpSpPr/>
          <p:nvPr/>
        </p:nvGrpSpPr>
        <p:grpSpPr>
          <a:xfrm>
            <a:off x="843958" y="3195207"/>
            <a:ext cx="368157" cy="367290"/>
            <a:chOff x="-62154300" y="3743950"/>
            <a:chExt cx="318200" cy="317450"/>
          </a:xfrm>
        </p:grpSpPr>
        <p:sp>
          <p:nvSpPr>
            <p:cNvPr id="6423" name="Google Shape;6423;p8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9"/>
          <p:cNvGrpSpPr/>
          <p:nvPr/>
        </p:nvGrpSpPr>
        <p:grpSpPr>
          <a:xfrm>
            <a:off x="843944" y="3654187"/>
            <a:ext cx="368186" cy="366364"/>
            <a:chOff x="-62151950" y="4111775"/>
            <a:chExt cx="318225" cy="316650"/>
          </a:xfrm>
        </p:grpSpPr>
        <p:sp>
          <p:nvSpPr>
            <p:cNvPr id="6426" name="Google Shape;6426;p8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89"/>
          <p:cNvGrpSpPr/>
          <p:nvPr/>
        </p:nvGrpSpPr>
        <p:grpSpPr>
          <a:xfrm>
            <a:off x="3062568" y="2744733"/>
            <a:ext cx="368157" cy="367434"/>
            <a:chOff x="-60254550" y="3367325"/>
            <a:chExt cx="318200" cy="317575"/>
          </a:xfrm>
        </p:grpSpPr>
        <p:sp>
          <p:nvSpPr>
            <p:cNvPr id="6431" name="Google Shape;6431;p8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89"/>
          <p:cNvGrpSpPr/>
          <p:nvPr/>
        </p:nvGrpSpPr>
        <p:grpSpPr>
          <a:xfrm>
            <a:off x="3063465" y="3195727"/>
            <a:ext cx="366364" cy="366248"/>
            <a:chOff x="-60255350" y="3733825"/>
            <a:chExt cx="316650" cy="316550"/>
          </a:xfrm>
        </p:grpSpPr>
        <p:sp>
          <p:nvSpPr>
            <p:cNvPr id="6436" name="Google Shape;6436;p8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9"/>
          <p:cNvGrpSpPr/>
          <p:nvPr/>
        </p:nvGrpSpPr>
        <p:grpSpPr>
          <a:xfrm>
            <a:off x="3091262" y="3654635"/>
            <a:ext cx="310770" cy="365467"/>
            <a:chOff x="-60232500" y="4101525"/>
            <a:chExt cx="268600" cy="315875"/>
          </a:xfrm>
        </p:grpSpPr>
        <p:sp>
          <p:nvSpPr>
            <p:cNvPr id="6444" name="Google Shape;6444;p8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6" name="Google Shape;6446;p89"/>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7" name="Google Shape;6447;p89"/>
          <p:cNvGrpSpPr/>
          <p:nvPr/>
        </p:nvGrpSpPr>
        <p:grpSpPr>
          <a:xfrm>
            <a:off x="2624262" y="1380466"/>
            <a:ext cx="368186" cy="366364"/>
            <a:chOff x="-63679950" y="3360375"/>
            <a:chExt cx="318225" cy="316650"/>
          </a:xfrm>
        </p:grpSpPr>
        <p:sp>
          <p:nvSpPr>
            <p:cNvPr id="6448" name="Google Shape;6448;p8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2" name="Google Shape;6452;p89"/>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3" name="Google Shape;6453;p89"/>
          <p:cNvGrpSpPr/>
          <p:nvPr/>
        </p:nvGrpSpPr>
        <p:grpSpPr>
          <a:xfrm>
            <a:off x="2622889" y="2251803"/>
            <a:ext cx="370934" cy="367521"/>
            <a:chOff x="-63679950" y="4093450"/>
            <a:chExt cx="320600" cy="317650"/>
          </a:xfrm>
        </p:grpSpPr>
        <p:sp>
          <p:nvSpPr>
            <p:cNvPr id="6454" name="Google Shape;6454;p8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9"/>
          <p:cNvGrpSpPr/>
          <p:nvPr/>
        </p:nvGrpSpPr>
        <p:grpSpPr>
          <a:xfrm>
            <a:off x="1283006" y="2744805"/>
            <a:ext cx="366364" cy="367290"/>
            <a:chOff x="-61784125" y="3377700"/>
            <a:chExt cx="316650" cy="317450"/>
          </a:xfrm>
        </p:grpSpPr>
        <p:sp>
          <p:nvSpPr>
            <p:cNvPr id="6458" name="Google Shape;6458;p8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9"/>
          <p:cNvGrpSpPr/>
          <p:nvPr/>
        </p:nvGrpSpPr>
        <p:grpSpPr>
          <a:xfrm>
            <a:off x="1283006" y="3195207"/>
            <a:ext cx="366364" cy="367290"/>
            <a:chOff x="-61783350" y="3743950"/>
            <a:chExt cx="316650" cy="317450"/>
          </a:xfrm>
        </p:grpSpPr>
        <p:sp>
          <p:nvSpPr>
            <p:cNvPr id="6466" name="Google Shape;6466;p8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8" name="Google Shape;6468;p89"/>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9"/>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9"/>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1" name="Google Shape;6471;p89"/>
          <p:cNvGrpSpPr/>
          <p:nvPr/>
        </p:nvGrpSpPr>
        <p:grpSpPr>
          <a:xfrm>
            <a:off x="3504430" y="3655040"/>
            <a:ext cx="369112" cy="364657"/>
            <a:chOff x="-59869425" y="4102225"/>
            <a:chExt cx="319025" cy="315175"/>
          </a:xfrm>
        </p:grpSpPr>
        <p:sp>
          <p:nvSpPr>
            <p:cNvPr id="6472" name="Google Shape;6472;p8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89"/>
          <p:cNvGrpSpPr/>
          <p:nvPr/>
        </p:nvGrpSpPr>
        <p:grpSpPr>
          <a:xfrm>
            <a:off x="2623233" y="4123862"/>
            <a:ext cx="366364" cy="365467"/>
            <a:chOff x="-59029025" y="3711650"/>
            <a:chExt cx="316650" cy="315875"/>
          </a:xfrm>
        </p:grpSpPr>
        <p:sp>
          <p:nvSpPr>
            <p:cNvPr id="6477" name="Google Shape;6477;p8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89"/>
          <p:cNvGrpSpPr/>
          <p:nvPr/>
        </p:nvGrpSpPr>
        <p:grpSpPr>
          <a:xfrm>
            <a:off x="4859311" y="1379917"/>
            <a:ext cx="351940" cy="348188"/>
            <a:chOff x="581525" y="3254850"/>
            <a:chExt cx="297750" cy="294575"/>
          </a:xfrm>
        </p:grpSpPr>
        <p:sp>
          <p:nvSpPr>
            <p:cNvPr id="6485" name="Google Shape;6485;p8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89"/>
          <p:cNvGrpSpPr/>
          <p:nvPr/>
        </p:nvGrpSpPr>
        <p:grpSpPr>
          <a:xfrm>
            <a:off x="4858380" y="1818853"/>
            <a:ext cx="353802" cy="351497"/>
            <a:chOff x="580725" y="3617925"/>
            <a:chExt cx="299325" cy="297375"/>
          </a:xfrm>
        </p:grpSpPr>
        <p:sp>
          <p:nvSpPr>
            <p:cNvPr id="6489" name="Google Shape;6489;p8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89"/>
          <p:cNvGrpSpPr/>
          <p:nvPr/>
        </p:nvGrpSpPr>
        <p:grpSpPr>
          <a:xfrm>
            <a:off x="4860242" y="2266043"/>
            <a:ext cx="350079" cy="350079"/>
            <a:chOff x="583100" y="3982600"/>
            <a:chExt cx="296175" cy="296175"/>
          </a:xfrm>
        </p:grpSpPr>
        <p:sp>
          <p:nvSpPr>
            <p:cNvPr id="6495" name="Google Shape;6495;p8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89"/>
          <p:cNvGrpSpPr/>
          <p:nvPr/>
        </p:nvGrpSpPr>
        <p:grpSpPr>
          <a:xfrm>
            <a:off x="7092856" y="1379667"/>
            <a:ext cx="307231" cy="348690"/>
            <a:chOff x="2423775" y="3226875"/>
            <a:chExt cx="259925" cy="295000"/>
          </a:xfrm>
        </p:grpSpPr>
        <p:sp>
          <p:nvSpPr>
            <p:cNvPr id="6503" name="Google Shape;6503;p8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89"/>
          <p:cNvGrpSpPr/>
          <p:nvPr/>
        </p:nvGrpSpPr>
        <p:grpSpPr>
          <a:xfrm>
            <a:off x="7070043" y="1820952"/>
            <a:ext cx="352857" cy="347301"/>
            <a:chOff x="2404875" y="3592725"/>
            <a:chExt cx="298525" cy="293825"/>
          </a:xfrm>
        </p:grpSpPr>
        <p:sp>
          <p:nvSpPr>
            <p:cNvPr id="6507" name="Google Shape;6507;p8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89"/>
          <p:cNvGrpSpPr/>
          <p:nvPr/>
        </p:nvGrpSpPr>
        <p:grpSpPr>
          <a:xfrm>
            <a:off x="7070974" y="2266517"/>
            <a:ext cx="350995" cy="349133"/>
            <a:chOff x="2404875" y="3955825"/>
            <a:chExt cx="296950" cy="295375"/>
          </a:xfrm>
        </p:grpSpPr>
        <p:sp>
          <p:nvSpPr>
            <p:cNvPr id="6511" name="Google Shape;6511;p8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89"/>
          <p:cNvGrpSpPr/>
          <p:nvPr/>
        </p:nvGrpSpPr>
        <p:grpSpPr>
          <a:xfrm>
            <a:off x="5764954" y="2730711"/>
            <a:ext cx="349163" cy="350079"/>
            <a:chOff x="4263650" y="3235150"/>
            <a:chExt cx="295400" cy="296175"/>
          </a:xfrm>
        </p:grpSpPr>
        <p:sp>
          <p:nvSpPr>
            <p:cNvPr id="6516" name="Google Shape;6516;p8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89"/>
          <p:cNvGrpSpPr/>
          <p:nvPr/>
        </p:nvGrpSpPr>
        <p:grpSpPr>
          <a:xfrm>
            <a:off x="5762634" y="3189872"/>
            <a:ext cx="353802" cy="327739"/>
            <a:chOff x="4266025" y="3609275"/>
            <a:chExt cx="299325" cy="277275"/>
          </a:xfrm>
        </p:grpSpPr>
        <p:sp>
          <p:nvSpPr>
            <p:cNvPr id="6522" name="Google Shape;6522;p8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9"/>
          <p:cNvGrpSpPr/>
          <p:nvPr/>
        </p:nvGrpSpPr>
        <p:grpSpPr>
          <a:xfrm>
            <a:off x="5763092" y="3655259"/>
            <a:ext cx="352886" cy="349133"/>
            <a:chOff x="4263650" y="3963700"/>
            <a:chExt cx="298550" cy="295375"/>
          </a:xfrm>
        </p:grpSpPr>
        <p:sp>
          <p:nvSpPr>
            <p:cNvPr id="6525" name="Google Shape;6525;p8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89"/>
          <p:cNvGrpSpPr/>
          <p:nvPr/>
        </p:nvGrpSpPr>
        <p:grpSpPr>
          <a:xfrm>
            <a:off x="8041429" y="2730711"/>
            <a:ext cx="226264" cy="350079"/>
            <a:chOff x="6164975" y="3211525"/>
            <a:chExt cx="191425" cy="296175"/>
          </a:xfrm>
        </p:grpSpPr>
        <p:sp>
          <p:nvSpPr>
            <p:cNvPr id="6533" name="Google Shape;6533;p8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89"/>
          <p:cNvGrpSpPr/>
          <p:nvPr/>
        </p:nvGrpSpPr>
        <p:grpSpPr>
          <a:xfrm>
            <a:off x="5303466" y="1378987"/>
            <a:ext cx="352886" cy="350049"/>
            <a:chOff x="946175" y="3253275"/>
            <a:chExt cx="298550" cy="296150"/>
          </a:xfrm>
        </p:grpSpPr>
        <p:sp>
          <p:nvSpPr>
            <p:cNvPr id="6541" name="Google Shape;6541;p8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89"/>
          <p:cNvGrpSpPr/>
          <p:nvPr/>
        </p:nvGrpSpPr>
        <p:grpSpPr>
          <a:xfrm>
            <a:off x="5304397" y="1820951"/>
            <a:ext cx="351024" cy="347301"/>
            <a:chOff x="946175" y="3619500"/>
            <a:chExt cx="296975" cy="293825"/>
          </a:xfrm>
        </p:grpSpPr>
        <p:sp>
          <p:nvSpPr>
            <p:cNvPr id="6547" name="Google Shape;6547;p8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9"/>
          <p:cNvGrpSpPr/>
          <p:nvPr/>
        </p:nvGrpSpPr>
        <p:grpSpPr>
          <a:xfrm>
            <a:off x="5303939" y="2265585"/>
            <a:ext cx="351940" cy="350995"/>
            <a:chOff x="944600" y="3981825"/>
            <a:chExt cx="297750" cy="296950"/>
          </a:xfrm>
        </p:grpSpPr>
        <p:sp>
          <p:nvSpPr>
            <p:cNvPr id="6554" name="Google Shape;6554;p8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9"/>
          <p:cNvGrpSpPr/>
          <p:nvPr/>
        </p:nvGrpSpPr>
        <p:grpSpPr>
          <a:xfrm>
            <a:off x="7520875" y="1379445"/>
            <a:ext cx="350079" cy="349133"/>
            <a:chOff x="2768750" y="3227275"/>
            <a:chExt cx="296175" cy="295375"/>
          </a:xfrm>
        </p:grpSpPr>
        <p:sp>
          <p:nvSpPr>
            <p:cNvPr id="6559" name="Google Shape;6559;p8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89"/>
          <p:cNvGrpSpPr/>
          <p:nvPr/>
        </p:nvGrpSpPr>
        <p:grpSpPr>
          <a:xfrm>
            <a:off x="7541826" y="1820317"/>
            <a:ext cx="308177" cy="348572"/>
            <a:chOff x="2786075" y="3591800"/>
            <a:chExt cx="260725" cy="294900"/>
          </a:xfrm>
        </p:grpSpPr>
        <p:sp>
          <p:nvSpPr>
            <p:cNvPr id="6568" name="Google Shape;6568;p8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89"/>
          <p:cNvGrpSpPr/>
          <p:nvPr/>
        </p:nvGrpSpPr>
        <p:grpSpPr>
          <a:xfrm>
            <a:off x="7582324" y="2266044"/>
            <a:ext cx="227180" cy="350079"/>
            <a:chOff x="2819150" y="3955025"/>
            <a:chExt cx="192200" cy="296175"/>
          </a:xfrm>
        </p:grpSpPr>
        <p:sp>
          <p:nvSpPr>
            <p:cNvPr id="6574" name="Google Shape;6574;p8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89"/>
          <p:cNvGrpSpPr/>
          <p:nvPr/>
        </p:nvGrpSpPr>
        <p:grpSpPr>
          <a:xfrm>
            <a:off x="6206097" y="2731642"/>
            <a:ext cx="349133" cy="348217"/>
            <a:chOff x="4629125" y="3235150"/>
            <a:chExt cx="295375" cy="294600"/>
          </a:xfrm>
        </p:grpSpPr>
        <p:sp>
          <p:nvSpPr>
            <p:cNvPr id="6579" name="Google Shape;6579;p8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9"/>
          <p:cNvGrpSpPr/>
          <p:nvPr/>
        </p:nvGrpSpPr>
        <p:grpSpPr>
          <a:xfrm>
            <a:off x="6206082" y="3179175"/>
            <a:ext cx="349163" cy="349133"/>
            <a:chOff x="4628325" y="3599825"/>
            <a:chExt cx="295400" cy="295375"/>
          </a:xfrm>
        </p:grpSpPr>
        <p:sp>
          <p:nvSpPr>
            <p:cNvPr id="6585" name="Google Shape;6585;p8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89"/>
          <p:cNvGrpSpPr/>
          <p:nvPr/>
        </p:nvGrpSpPr>
        <p:grpSpPr>
          <a:xfrm>
            <a:off x="6227033" y="3654786"/>
            <a:ext cx="307261" cy="350079"/>
            <a:chOff x="4645650" y="3962900"/>
            <a:chExt cx="259950" cy="296175"/>
          </a:xfrm>
        </p:grpSpPr>
        <p:sp>
          <p:nvSpPr>
            <p:cNvPr id="6598" name="Google Shape;6598;p8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9"/>
          <p:cNvGrpSpPr/>
          <p:nvPr/>
        </p:nvGrpSpPr>
        <p:grpSpPr>
          <a:xfrm>
            <a:off x="7979994" y="3179648"/>
            <a:ext cx="349133" cy="348188"/>
            <a:chOff x="6143725" y="3582500"/>
            <a:chExt cx="295375" cy="294575"/>
          </a:xfrm>
        </p:grpSpPr>
        <p:sp>
          <p:nvSpPr>
            <p:cNvPr id="6605" name="Google Shape;6605;p8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89"/>
          <p:cNvGrpSpPr/>
          <p:nvPr/>
        </p:nvGrpSpPr>
        <p:grpSpPr>
          <a:xfrm>
            <a:off x="5748820" y="1378987"/>
            <a:ext cx="350995" cy="350049"/>
            <a:chOff x="1310075" y="3253275"/>
            <a:chExt cx="296950" cy="296150"/>
          </a:xfrm>
        </p:grpSpPr>
        <p:sp>
          <p:nvSpPr>
            <p:cNvPr id="6613" name="Google Shape;6613;p8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6" name="Google Shape;6616;p89"/>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7" name="Google Shape;6617;p89"/>
          <p:cNvGrpSpPr/>
          <p:nvPr/>
        </p:nvGrpSpPr>
        <p:grpSpPr>
          <a:xfrm>
            <a:off x="5748347" y="2265246"/>
            <a:ext cx="351941" cy="351675"/>
            <a:chOff x="1310075" y="3980250"/>
            <a:chExt cx="297750" cy="297525"/>
          </a:xfrm>
        </p:grpSpPr>
        <p:sp>
          <p:nvSpPr>
            <p:cNvPr id="6618" name="Google Shape;6618;p8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9"/>
          <p:cNvGrpSpPr/>
          <p:nvPr/>
        </p:nvGrpSpPr>
        <p:grpSpPr>
          <a:xfrm>
            <a:off x="8013136" y="1379445"/>
            <a:ext cx="266305" cy="349133"/>
            <a:chOff x="3167275" y="3227275"/>
            <a:chExt cx="225300" cy="295375"/>
          </a:xfrm>
        </p:grpSpPr>
        <p:sp>
          <p:nvSpPr>
            <p:cNvPr id="6623" name="Google Shape;6623;p8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8" name="Google Shape;6628;p89"/>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9" name="Google Shape;6629;p89"/>
          <p:cNvGrpSpPr/>
          <p:nvPr/>
        </p:nvGrpSpPr>
        <p:grpSpPr>
          <a:xfrm>
            <a:off x="7970318" y="2266502"/>
            <a:ext cx="351940" cy="349163"/>
            <a:chOff x="3133425" y="3955025"/>
            <a:chExt cx="297750" cy="295400"/>
          </a:xfrm>
        </p:grpSpPr>
        <p:sp>
          <p:nvSpPr>
            <p:cNvPr id="6630" name="Google Shape;6630;p8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89"/>
          <p:cNvGrpSpPr/>
          <p:nvPr/>
        </p:nvGrpSpPr>
        <p:grpSpPr>
          <a:xfrm>
            <a:off x="6650491" y="2730090"/>
            <a:ext cx="350079" cy="351320"/>
            <a:chOff x="4991425" y="3234750"/>
            <a:chExt cx="296175" cy="297225"/>
          </a:xfrm>
        </p:grpSpPr>
        <p:sp>
          <p:nvSpPr>
            <p:cNvPr id="6634" name="Google Shape;6634;p8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89"/>
          <p:cNvGrpSpPr/>
          <p:nvPr/>
        </p:nvGrpSpPr>
        <p:grpSpPr>
          <a:xfrm>
            <a:off x="6650491" y="3199653"/>
            <a:ext cx="350079" cy="308177"/>
            <a:chOff x="4991425" y="3617150"/>
            <a:chExt cx="296175" cy="260725"/>
          </a:xfrm>
        </p:grpSpPr>
        <p:sp>
          <p:nvSpPr>
            <p:cNvPr id="6641" name="Google Shape;6641;p8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89"/>
          <p:cNvGrpSpPr/>
          <p:nvPr/>
        </p:nvGrpSpPr>
        <p:grpSpPr>
          <a:xfrm>
            <a:off x="6727764" y="3655244"/>
            <a:ext cx="195532" cy="349163"/>
            <a:chOff x="5056800" y="3962900"/>
            <a:chExt cx="165425" cy="295400"/>
          </a:xfrm>
        </p:grpSpPr>
        <p:sp>
          <p:nvSpPr>
            <p:cNvPr id="6649" name="Google Shape;6649;p8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89"/>
          <p:cNvGrpSpPr/>
          <p:nvPr/>
        </p:nvGrpSpPr>
        <p:grpSpPr>
          <a:xfrm>
            <a:off x="7979062" y="3655260"/>
            <a:ext cx="350995" cy="349133"/>
            <a:chOff x="6168925" y="3936925"/>
            <a:chExt cx="296950" cy="295375"/>
          </a:xfrm>
        </p:grpSpPr>
        <p:sp>
          <p:nvSpPr>
            <p:cNvPr id="6653" name="Google Shape;6653;p8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9"/>
          <p:cNvGrpSpPr/>
          <p:nvPr/>
        </p:nvGrpSpPr>
        <p:grpSpPr>
          <a:xfrm>
            <a:off x="6192781" y="1372332"/>
            <a:ext cx="348188" cy="349133"/>
            <a:chOff x="1674750" y="3254050"/>
            <a:chExt cx="294575" cy="295375"/>
          </a:xfrm>
        </p:grpSpPr>
        <p:sp>
          <p:nvSpPr>
            <p:cNvPr id="6660" name="Google Shape;6660;p8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89"/>
          <p:cNvGrpSpPr/>
          <p:nvPr/>
        </p:nvGrpSpPr>
        <p:grpSpPr>
          <a:xfrm>
            <a:off x="6207177" y="1820035"/>
            <a:ext cx="319347" cy="349133"/>
            <a:chOff x="1687350" y="3618725"/>
            <a:chExt cx="270175" cy="295375"/>
          </a:xfrm>
        </p:grpSpPr>
        <p:sp>
          <p:nvSpPr>
            <p:cNvPr id="6664" name="Google Shape;6664;p8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89"/>
          <p:cNvGrpSpPr/>
          <p:nvPr/>
        </p:nvGrpSpPr>
        <p:grpSpPr>
          <a:xfrm>
            <a:off x="6190880" y="2266516"/>
            <a:ext cx="351940" cy="349133"/>
            <a:chOff x="1672375" y="3982600"/>
            <a:chExt cx="297750" cy="295375"/>
          </a:xfrm>
        </p:grpSpPr>
        <p:sp>
          <p:nvSpPr>
            <p:cNvPr id="6668" name="Google Shape;6668;p8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89"/>
          <p:cNvGrpSpPr/>
          <p:nvPr/>
        </p:nvGrpSpPr>
        <p:grpSpPr>
          <a:xfrm>
            <a:off x="4882872" y="2730711"/>
            <a:ext cx="350079" cy="350079"/>
            <a:chOff x="3497300" y="3227275"/>
            <a:chExt cx="296175" cy="296175"/>
          </a:xfrm>
        </p:grpSpPr>
        <p:sp>
          <p:nvSpPr>
            <p:cNvPr id="6672" name="Google Shape;6672;p8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89"/>
          <p:cNvGrpSpPr/>
          <p:nvPr/>
        </p:nvGrpSpPr>
        <p:grpSpPr>
          <a:xfrm>
            <a:off x="4883345" y="3180106"/>
            <a:ext cx="349133" cy="347272"/>
            <a:chOff x="3497300" y="3591950"/>
            <a:chExt cx="295375" cy="293800"/>
          </a:xfrm>
        </p:grpSpPr>
        <p:sp>
          <p:nvSpPr>
            <p:cNvPr id="6681" name="Google Shape;6681;p8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9"/>
          <p:cNvGrpSpPr/>
          <p:nvPr/>
        </p:nvGrpSpPr>
        <p:grpSpPr>
          <a:xfrm>
            <a:off x="4883345" y="3655244"/>
            <a:ext cx="349133" cy="349163"/>
            <a:chOff x="3497300" y="3955025"/>
            <a:chExt cx="295375" cy="295400"/>
          </a:xfrm>
        </p:grpSpPr>
        <p:sp>
          <p:nvSpPr>
            <p:cNvPr id="6690" name="Google Shape;6690;p8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89"/>
          <p:cNvGrpSpPr/>
          <p:nvPr/>
        </p:nvGrpSpPr>
        <p:grpSpPr>
          <a:xfrm>
            <a:off x="7107917" y="2731435"/>
            <a:ext cx="327739" cy="348631"/>
            <a:chOff x="5364750" y="3235150"/>
            <a:chExt cx="277275" cy="294950"/>
          </a:xfrm>
        </p:grpSpPr>
        <p:sp>
          <p:nvSpPr>
            <p:cNvPr id="6694" name="Google Shape;6694;p8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89"/>
          <p:cNvGrpSpPr/>
          <p:nvPr/>
        </p:nvGrpSpPr>
        <p:grpSpPr>
          <a:xfrm>
            <a:off x="7096274" y="3177771"/>
            <a:ext cx="351024" cy="351941"/>
            <a:chOff x="5355300" y="3598250"/>
            <a:chExt cx="296975" cy="297750"/>
          </a:xfrm>
        </p:grpSpPr>
        <p:sp>
          <p:nvSpPr>
            <p:cNvPr id="6703" name="Google Shape;6703;p8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89"/>
          <p:cNvGrpSpPr/>
          <p:nvPr/>
        </p:nvGrpSpPr>
        <p:grpSpPr>
          <a:xfrm>
            <a:off x="7100470" y="3716693"/>
            <a:ext cx="342632" cy="226264"/>
            <a:chOff x="5358450" y="4015675"/>
            <a:chExt cx="289875" cy="191425"/>
          </a:xfrm>
        </p:grpSpPr>
        <p:sp>
          <p:nvSpPr>
            <p:cNvPr id="6712" name="Google Shape;6712;p8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89"/>
          <p:cNvGrpSpPr/>
          <p:nvPr/>
        </p:nvGrpSpPr>
        <p:grpSpPr>
          <a:xfrm>
            <a:off x="6226953" y="4099224"/>
            <a:ext cx="351024" cy="325464"/>
            <a:chOff x="6543825" y="3202075"/>
            <a:chExt cx="296975" cy="275350"/>
          </a:xfrm>
        </p:grpSpPr>
        <p:sp>
          <p:nvSpPr>
            <p:cNvPr id="6717" name="Google Shape;6717;p8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9"/>
          <p:cNvGrpSpPr/>
          <p:nvPr/>
        </p:nvGrpSpPr>
        <p:grpSpPr>
          <a:xfrm>
            <a:off x="6633934" y="1378972"/>
            <a:ext cx="350079" cy="350079"/>
            <a:chOff x="2037825" y="3254050"/>
            <a:chExt cx="296175" cy="296175"/>
          </a:xfrm>
        </p:grpSpPr>
        <p:sp>
          <p:nvSpPr>
            <p:cNvPr id="6725" name="Google Shape;6725;p8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89"/>
          <p:cNvGrpSpPr/>
          <p:nvPr/>
        </p:nvGrpSpPr>
        <p:grpSpPr>
          <a:xfrm>
            <a:off x="6632072" y="1820139"/>
            <a:ext cx="353802" cy="348926"/>
            <a:chOff x="2034675" y="3617925"/>
            <a:chExt cx="299325" cy="295200"/>
          </a:xfrm>
        </p:grpSpPr>
        <p:sp>
          <p:nvSpPr>
            <p:cNvPr id="6732" name="Google Shape;6732;p8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9"/>
          <p:cNvGrpSpPr/>
          <p:nvPr/>
        </p:nvGrpSpPr>
        <p:grpSpPr>
          <a:xfrm>
            <a:off x="6633934" y="2266516"/>
            <a:ext cx="350079" cy="349133"/>
            <a:chOff x="2037825" y="3981825"/>
            <a:chExt cx="296175" cy="295375"/>
          </a:xfrm>
        </p:grpSpPr>
        <p:sp>
          <p:nvSpPr>
            <p:cNvPr id="6738" name="Google Shape;6738;p8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89"/>
          <p:cNvGrpSpPr/>
          <p:nvPr/>
        </p:nvGrpSpPr>
        <p:grpSpPr>
          <a:xfrm>
            <a:off x="5318952" y="2762832"/>
            <a:ext cx="350079" cy="285837"/>
            <a:chOff x="3860400" y="3254050"/>
            <a:chExt cx="296175" cy="241825"/>
          </a:xfrm>
        </p:grpSpPr>
        <p:sp>
          <p:nvSpPr>
            <p:cNvPr id="6742" name="Google Shape;6742;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9"/>
          <p:cNvGrpSpPr/>
          <p:nvPr/>
        </p:nvGrpSpPr>
        <p:grpSpPr>
          <a:xfrm>
            <a:off x="5318479" y="3178702"/>
            <a:ext cx="351024" cy="350079"/>
            <a:chOff x="3859600" y="3591950"/>
            <a:chExt cx="296975" cy="296175"/>
          </a:xfrm>
        </p:grpSpPr>
        <p:sp>
          <p:nvSpPr>
            <p:cNvPr id="6750" name="Google Shape;6750;p8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89"/>
          <p:cNvGrpSpPr/>
          <p:nvPr/>
        </p:nvGrpSpPr>
        <p:grpSpPr>
          <a:xfrm>
            <a:off x="5318952" y="3654786"/>
            <a:ext cx="350079" cy="350079"/>
            <a:chOff x="3860400" y="3955025"/>
            <a:chExt cx="296175" cy="296175"/>
          </a:xfrm>
        </p:grpSpPr>
        <p:sp>
          <p:nvSpPr>
            <p:cNvPr id="6754" name="Google Shape;6754;p8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89"/>
          <p:cNvGrpSpPr/>
          <p:nvPr/>
        </p:nvGrpSpPr>
        <p:grpSpPr>
          <a:xfrm>
            <a:off x="7534167" y="2731184"/>
            <a:ext cx="355664" cy="349133"/>
            <a:chOff x="5716825" y="3235950"/>
            <a:chExt cx="300900" cy="295375"/>
          </a:xfrm>
        </p:grpSpPr>
        <p:sp>
          <p:nvSpPr>
            <p:cNvPr id="6760" name="Google Shape;6760;p8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89"/>
          <p:cNvGrpSpPr/>
          <p:nvPr/>
        </p:nvGrpSpPr>
        <p:grpSpPr>
          <a:xfrm>
            <a:off x="7547199" y="3189872"/>
            <a:ext cx="329601" cy="327739"/>
            <a:chOff x="5727850" y="3609275"/>
            <a:chExt cx="278850" cy="277275"/>
          </a:xfrm>
        </p:grpSpPr>
        <p:sp>
          <p:nvSpPr>
            <p:cNvPr id="6765" name="Google Shape;6765;p8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9"/>
          <p:cNvGrpSpPr/>
          <p:nvPr/>
        </p:nvGrpSpPr>
        <p:grpSpPr>
          <a:xfrm>
            <a:off x="7558383" y="3655259"/>
            <a:ext cx="307231" cy="349133"/>
            <a:chOff x="5736525" y="3963700"/>
            <a:chExt cx="259925" cy="295375"/>
          </a:xfrm>
        </p:grpSpPr>
        <p:sp>
          <p:nvSpPr>
            <p:cNvPr id="6771" name="Google Shape;6771;p8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9"/>
          <p:cNvGrpSpPr/>
          <p:nvPr/>
        </p:nvGrpSpPr>
        <p:grpSpPr>
          <a:xfrm>
            <a:off x="6649963" y="4104585"/>
            <a:ext cx="351024" cy="350079"/>
            <a:chOff x="6553275" y="3604550"/>
            <a:chExt cx="296975" cy="296175"/>
          </a:xfrm>
        </p:grpSpPr>
        <p:sp>
          <p:nvSpPr>
            <p:cNvPr id="6779" name="Google Shape;6779;p8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5" name="Google Shape;6785;p89"/>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786" name="Google Shape;6786;p89"/>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90" name="Shape 6790"/>
        <p:cNvGrpSpPr/>
        <p:nvPr/>
      </p:nvGrpSpPr>
      <p:grpSpPr>
        <a:xfrm>
          <a:off x="0" y="0"/>
          <a:ext cx="0" cy="0"/>
          <a:chOff x="0" y="0"/>
          <a:chExt cx="0" cy="0"/>
        </a:xfrm>
      </p:grpSpPr>
      <p:grpSp>
        <p:nvGrpSpPr>
          <p:cNvPr id="6791" name="Google Shape;6791;p90"/>
          <p:cNvGrpSpPr/>
          <p:nvPr/>
        </p:nvGrpSpPr>
        <p:grpSpPr>
          <a:xfrm>
            <a:off x="877057" y="1380546"/>
            <a:ext cx="294401" cy="353645"/>
            <a:chOff x="-35814600" y="3202075"/>
            <a:chExt cx="242625" cy="291450"/>
          </a:xfrm>
        </p:grpSpPr>
        <p:sp>
          <p:nvSpPr>
            <p:cNvPr id="6792" name="Google Shape;6792;p9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9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9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90"/>
          <p:cNvGrpSpPr/>
          <p:nvPr/>
        </p:nvGrpSpPr>
        <p:grpSpPr>
          <a:xfrm>
            <a:off x="847435" y="1821466"/>
            <a:ext cx="353645" cy="353888"/>
            <a:chOff x="-35839800" y="3561025"/>
            <a:chExt cx="291450" cy="291650"/>
          </a:xfrm>
        </p:grpSpPr>
        <p:sp>
          <p:nvSpPr>
            <p:cNvPr id="6800" name="Google Shape;6800;p9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9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9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7" name="Google Shape;6807;p90"/>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8" name="Google Shape;6808;p90"/>
          <p:cNvGrpSpPr/>
          <p:nvPr/>
        </p:nvGrpSpPr>
        <p:grpSpPr>
          <a:xfrm>
            <a:off x="3084980" y="1380546"/>
            <a:ext cx="353645" cy="353645"/>
            <a:chOff x="-34003850" y="3227275"/>
            <a:chExt cx="291450" cy="291450"/>
          </a:xfrm>
        </p:grpSpPr>
        <p:sp>
          <p:nvSpPr>
            <p:cNvPr id="6809" name="Google Shape;6809;p9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90"/>
          <p:cNvGrpSpPr/>
          <p:nvPr/>
        </p:nvGrpSpPr>
        <p:grpSpPr>
          <a:xfrm>
            <a:off x="3084510" y="1821238"/>
            <a:ext cx="354586" cy="354343"/>
            <a:chOff x="-34004625" y="3585850"/>
            <a:chExt cx="292225" cy="292025"/>
          </a:xfrm>
        </p:grpSpPr>
        <p:sp>
          <p:nvSpPr>
            <p:cNvPr id="6815" name="Google Shape;6815;p9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90"/>
          <p:cNvGrpSpPr/>
          <p:nvPr/>
        </p:nvGrpSpPr>
        <p:grpSpPr>
          <a:xfrm>
            <a:off x="3084025" y="2256439"/>
            <a:ext cx="355557" cy="354616"/>
            <a:chOff x="-34005425" y="3945575"/>
            <a:chExt cx="293025" cy="292250"/>
          </a:xfrm>
        </p:grpSpPr>
        <p:sp>
          <p:nvSpPr>
            <p:cNvPr id="6821" name="Google Shape;6821;p9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90"/>
          <p:cNvGrpSpPr/>
          <p:nvPr/>
        </p:nvGrpSpPr>
        <p:grpSpPr>
          <a:xfrm>
            <a:off x="1731124" y="2729615"/>
            <a:ext cx="358408" cy="355557"/>
            <a:chOff x="-32174975" y="3192625"/>
            <a:chExt cx="295375" cy="293025"/>
          </a:xfrm>
        </p:grpSpPr>
        <p:sp>
          <p:nvSpPr>
            <p:cNvPr id="6825" name="Google Shape;6825;p9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9" name="Google Shape;6829;p90"/>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0"/>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1" name="Google Shape;6831;p90"/>
          <p:cNvGrpSpPr/>
          <p:nvPr/>
        </p:nvGrpSpPr>
        <p:grpSpPr>
          <a:xfrm>
            <a:off x="3970274" y="2730570"/>
            <a:ext cx="354586" cy="353645"/>
            <a:chOff x="-30345325" y="3184750"/>
            <a:chExt cx="292225" cy="291450"/>
          </a:xfrm>
        </p:grpSpPr>
        <p:sp>
          <p:nvSpPr>
            <p:cNvPr id="6832" name="Google Shape;6832;p9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9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9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90"/>
          <p:cNvGrpSpPr/>
          <p:nvPr/>
        </p:nvGrpSpPr>
        <p:grpSpPr>
          <a:xfrm>
            <a:off x="1295026" y="1380546"/>
            <a:ext cx="353645" cy="353645"/>
            <a:chOff x="-35481425" y="3202075"/>
            <a:chExt cx="291450" cy="291450"/>
          </a:xfrm>
        </p:grpSpPr>
        <p:sp>
          <p:nvSpPr>
            <p:cNvPr id="6838" name="Google Shape;6838;p9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9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90"/>
          <p:cNvGrpSpPr/>
          <p:nvPr/>
        </p:nvGrpSpPr>
        <p:grpSpPr>
          <a:xfrm>
            <a:off x="1294556" y="1822072"/>
            <a:ext cx="354586" cy="352675"/>
            <a:chOff x="-35482200" y="3561225"/>
            <a:chExt cx="292225" cy="290650"/>
          </a:xfrm>
        </p:grpSpPr>
        <p:sp>
          <p:nvSpPr>
            <p:cNvPr id="6846" name="Google Shape;6846;p9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9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90"/>
          <p:cNvGrpSpPr/>
          <p:nvPr/>
        </p:nvGrpSpPr>
        <p:grpSpPr>
          <a:xfrm>
            <a:off x="1295026" y="2256940"/>
            <a:ext cx="353645" cy="353615"/>
            <a:chOff x="-35481425" y="3919600"/>
            <a:chExt cx="291450" cy="291425"/>
          </a:xfrm>
        </p:grpSpPr>
        <p:sp>
          <p:nvSpPr>
            <p:cNvPr id="6850" name="Google Shape;6850;p9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9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9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9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90"/>
          <p:cNvGrpSpPr/>
          <p:nvPr/>
        </p:nvGrpSpPr>
        <p:grpSpPr>
          <a:xfrm>
            <a:off x="3530661" y="1381031"/>
            <a:ext cx="357468" cy="352675"/>
            <a:chOff x="-33645475" y="3228075"/>
            <a:chExt cx="294600" cy="290650"/>
          </a:xfrm>
        </p:grpSpPr>
        <p:sp>
          <p:nvSpPr>
            <p:cNvPr id="6859" name="Google Shape;6859;p9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9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9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9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90"/>
          <p:cNvGrpSpPr/>
          <p:nvPr/>
        </p:nvGrpSpPr>
        <p:grpSpPr>
          <a:xfrm>
            <a:off x="3531631" y="1821116"/>
            <a:ext cx="355526" cy="354586"/>
            <a:chOff x="-33646250" y="3586425"/>
            <a:chExt cx="293000" cy="292225"/>
          </a:xfrm>
        </p:grpSpPr>
        <p:sp>
          <p:nvSpPr>
            <p:cNvPr id="6867" name="Google Shape;6867;p9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9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90"/>
          <p:cNvGrpSpPr/>
          <p:nvPr/>
        </p:nvGrpSpPr>
        <p:grpSpPr>
          <a:xfrm>
            <a:off x="3532101" y="2255969"/>
            <a:ext cx="354586" cy="355557"/>
            <a:chOff x="-33645475" y="3944800"/>
            <a:chExt cx="292225" cy="293025"/>
          </a:xfrm>
        </p:grpSpPr>
        <p:sp>
          <p:nvSpPr>
            <p:cNvPr id="6870" name="Google Shape;6870;p9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9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9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9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9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90"/>
          <p:cNvGrpSpPr/>
          <p:nvPr/>
        </p:nvGrpSpPr>
        <p:grpSpPr>
          <a:xfrm>
            <a:off x="2185320" y="2729706"/>
            <a:ext cx="352675" cy="355375"/>
            <a:chOff x="-31809525" y="3192625"/>
            <a:chExt cx="290650" cy="292875"/>
          </a:xfrm>
        </p:grpSpPr>
        <p:sp>
          <p:nvSpPr>
            <p:cNvPr id="6881" name="Google Shape;6881;p9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9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9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90"/>
          <p:cNvGrpSpPr/>
          <p:nvPr/>
        </p:nvGrpSpPr>
        <p:grpSpPr>
          <a:xfrm>
            <a:off x="2184835" y="3200258"/>
            <a:ext cx="353645" cy="355557"/>
            <a:chOff x="-31811100" y="3550975"/>
            <a:chExt cx="291450" cy="293025"/>
          </a:xfrm>
        </p:grpSpPr>
        <p:sp>
          <p:nvSpPr>
            <p:cNvPr id="6886" name="Google Shape;6886;p9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9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9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9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9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90"/>
          <p:cNvGrpSpPr/>
          <p:nvPr/>
        </p:nvGrpSpPr>
        <p:grpSpPr>
          <a:xfrm>
            <a:off x="2178631" y="3664562"/>
            <a:ext cx="366052" cy="356831"/>
            <a:chOff x="-31817400" y="3910025"/>
            <a:chExt cx="301675" cy="294075"/>
          </a:xfrm>
        </p:grpSpPr>
        <p:sp>
          <p:nvSpPr>
            <p:cNvPr id="6894" name="Google Shape;6894;p9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90"/>
          <p:cNvGrpSpPr/>
          <p:nvPr/>
        </p:nvGrpSpPr>
        <p:grpSpPr>
          <a:xfrm>
            <a:off x="3970259" y="3200743"/>
            <a:ext cx="354616" cy="354586"/>
            <a:chOff x="-30354000" y="3569100"/>
            <a:chExt cx="292250" cy="292225"/>
          </a:xfrm>
        </p:grpSpPr>
        <p:sp>
          <p:nvSpPr>
            <p:cNvPr id="6898" name="Google Shape;6898;p9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9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90"/>
          <p:cNvGrpSpPr/>
          <p:nvPr/>
        </p:nvGrpSpPr>
        <p:grpSpPr>
          <a:xfrm>
            <a:off x="1748837" y="1380546"/>
            <a:ext cx="342148" cy="353645"/>
            <a:chOff x="-35118325" y="3202075"/>
            <a:chExt cx="281975" cy="291450"/>
          </a:xfrm>
        </p:grpSpPr>
        <p:sp>
          <p:nvSpPr>
            <p:cNvPr id="6905" name="Google Shape;6905;p9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9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90"/>
          <p:cNvGrpSpPr/>
          <p:nvPr/>
        </p:nvGrpSpPr>
        <p:grpSpPr>
          <a:xfrm>
            <a:off x="1742618" y="1821799"/>
            <a:ext cx="354586" cy="353221"/>
            <a:chOff x="-35123050" y="3561225"/>
            <a:chExt cx="292225" cy="291100"/>
          </a:xfrm>
        </p:grpSpPr>
        <p:sp>
          <p:nvSpPr>
            <p:cNvPr id="6910" name="Google Shape;6910;p9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9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90"/>
          <p:cNvGrpSpPr/>
          <p:nvPr/>
        </p:nvGrpSpPr>
        <p:grpSpPr>
          <a:xfrm>
            <a:off x="1784677" y="2256940"/>
            <a:ext cx="270467" cy="353615"/>
            <a:chOff x="-35089175" y="3919600"/>
            <a:chExt cx="222900" cy="291425"/>
          </a:xfrm>
        </p:grpSpPr>
        <p:sp>
          <p:nvSpPr>
            <p:cNvPr id="6913" name="Google Shape;6913;p9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9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90"/>
          <p:cNvGrpSpPr/>
          <p:nvPr/>
        </p:nvGrpSpPr>
        <p:grpSpPr>
          <a:xfrm>
            <a:off x="3981673" y="1380303"/>
            <a:ext cx="336445" cy="354131"/>
            <a:chOff x="-33277650" y="3226875"/>
            <a:chExt cx="277275" cy="291850"/>
          </a:xfrm>
        </p:grpSpPr>
        <p:sp>
          <p:nvSpPr>
            <p:cNvPr id="6916" name="Google Shape;6916;p9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90"/>
          <p:cNvGrpSpPr/>
          <p:nvPr/>
        </p:nvGrpSpPr>
        <p:grpSpPr>
          <a:xfrm>
            <a:off x="3973073" y="1821587"/>
            <a:ext cx="353645" cy="353645"/>
            <a:chOff x="-33286325" y="3586425"/>
            <a:chExt cx="291450" cy="291450"/>
          </a:xfrm>
        </p:grpSpPr>
        <p:sp>
          <p:nvSpPr>
            <p:cNvPr id="6924" name="Google Shape;6924;p9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9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90"/>
          <p:cNvGrpSpPr/>
          <p:nvPr/>
        </p:nvGrpSpPr>
        <p:grpSpPr>
          <a:xfrm>
            <a:off x="3973073" y="2255969"/>
            <a:ext cx="353645" cy="355557"/>
            <a:chOff x="-33286325" y="3944800"/>
            <a:chExt cx="291450" cy="293025"/>
          </a:xfrm>
        </p:grpSpPr>
        <p:sp>
          <p:nvSpPr>
            <p:cNvPr id="6930" name="Google Shape;6930;p9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9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9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90"/>
          <p:cNvGrpSpPr/>
          <p:nvPr/>
        </p:nvGrpSpPr>
        <p:grpSpPr>
          <a:xfrm>
            <a:off x="2631470" y="2729129"/>
            <a:ext cx="353645" cy="356527"/>
            <a:chOff x="-31452725" y="3191825"/>
            <a:chExt cx="291450" cy="293825"/>
          </a:xfrm>
        </p:grpSpPr>
        <p:sp>
          <p:nvSpPr>
            <p:cNvPr id="6935" name="Google Shape;6935;p9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9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90"/>
          <p:cNvGrpSpPr/>
          <p:nvPr/>
        </p:nvGrpSpPr>
        <p:grpSpPr>
          <a:xfrm>
            <a:off x="2631000" y="3200744"/>
            <a:ext cx="354586" cy="354586"/>
            <a:chOff x="-31452725" y="3551775"/>
            <a:chExt cx="292225" cy="292225"/>
          </a:xfrm>
        </p:grpSpPr>
        <p:sp>
          <p:nvSpPr>
            <p:cNvPr id="6940" name="Google Shape;6940;p9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9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90"/>
          <p:cNvGrpSpPr/>
          <p:nvPr/>
        </p:nvGrpSpPr>
        <p:grpSpPr>
          <a:xfrm>
            <a:off x="2629559" y="3664729"/>
            <a:ext cx="357468" cy="356497"/>
            <a:chOff x="-31455100" y="3909350"/>
            <a:chExt cx="294600" cy="293800"/>
          </a:xfrm>
        </p:grpSpPr>
        <p:sp>
          <p:nvSpPr>
            <p:cNvPr id="6945" name="Google Shape;6945;p9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90"/>
          <p:cNvGrpSpPr/>
          <p:nvPr/>
        </p:nvGrpSpPr>
        <p:grpSpPr>
          <a:xfrm>
            <a:off x="3970744" y="3665684"/>
            <a:ext cx="353645" cy="354586"/>
            <a:chOff x="-30345325" y="3918800"/>
            <a:chExt cx="291450" cy="292225"/>
          </a:xfrm>
        </p:grpSpPr>
        <p:sp>
          <p:nvSpPr>
            <p:cNvPr id="6948" name="Google Shape;6948;p9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9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90"/>
          <p:cNvGrpSpPr/>
          <p:nvPr/>
        </p:nvGrpSpPr>
        <p:grpSpPr>
          <a:xfrm>
            <a:off x="2190209" y="1821587"/>
            <a:ext cx="353645" cy="353645"/>
            <a:chOff x="-34763900" y="3561225"/>
            <a:chExt cx="291450" cy="291450"/>
          </a:xfrm>
        </p:grpSpPr>
        <p:sp>
          <p:nvSpPr>
            <p:cNvPr id="6954" name="Google Shape;6954;p9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9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7" name="Google Shape;6957;p90"/>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8" name="Google Shape;6958;p90"/>
          <p:cNvGrpSpPr/>
          <p:nvPr/>
        </p:nvGrpSpPr>
        <p:grpSpPr>
          <a:xfrm>
            <a:off x="845106" y="2730099"/>
            <a:ext cx="354586" cy="354586"/>
            <a:chOff x="-32927950" y="3227275"/>
            <a:chExt cx="292225" cy="292225"/>
          </a:xfrm>
        </p:grpSpPr>
        <p:sp>
          <p:nvSpPr>
            <p:cNvPr id="6959" name="Google Shape;6959;p9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9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90"/>
          <p:cNvGrpSpPr/>
          <p:nvPr/>
        </p:nvGrpSpPr>
        <p:grpSpPr>
          <a:xfrm>
            <a:off x="844621" y="3201213"/>
            <a:ext cx="355557" cy="353645"/>
            <a:chOff x="-32927950" y="3586425"/>
            <a:chExt cx="293025" cy="291450"/>
          </a:xfrm>
        </p:grpSpPr>
        <p:sp>
          <p:nvSpPr>
            <p:cNvPr id="6965" name="Google Shape;6965;p9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9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90"/>
          <p:cNvGrpSpPr/>
          <p:nvPr/>
        </p:nvGrpSpPr>
        <p:grpSpPr>
          <a:xfrm>
            <a:off x="845106" y="3665198"/>
            <a:ext cx="354586" cy="355557"/>
            <a:chOff x="-32927950" y="3944800"/>
            <a:chExt cx="292225" cy="293025"/>
          </a:xfrm>
        </p:grpSpPr>
        <p:sp>
          <p:nvSpPr>
            <p:cNvPr id="6971" name="Google Shape;6971;p9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9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90"/>
          <p:cNvGrpSpPr/>
          <p:nvPr/>
        </p:nvGrpSpPr>
        <p:grpSpPr>
          <a:xfrm>
            <a:off x="3073898" y="2730449"/>
            <a:ext cx="354586" cy="353888"/>
            <a:chOff x="-31094350" y="3194000"/>
            <a:chExt cx="292225" cy="291650"/>
          </a:xfrm>
        </p:grpSpPr>
        <p:sp>
          <p:nvSpPr>
            <p:cNvPr id="6981" name="Google Shape;6981;p9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90"/>
          <p:cNvGrpSpPr/>
          <p:nvPr/>
        </p:nvGrpSpPr>
        <p:grpSpPr>
          <a:xfrm>
            <a:off x="3074368" y="3200941"/>
            <a:ext cx="353645" cy="354191"/>
            <a:chOff x="-31093575" y="3552550"/>
            <a:chExt cx="291450" cy="291900"/>
          </a:xfrm>
        </p:grpSpPr>
        <p:sp>
          <p:nvSpPr>
            <p:cNvPr id="6990" name="Google Shape;6990;p9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90"/>
          <p:cNvGrpSpPr/>
          <p:nvPr/>
        </p:nvGrpSpPr>
        <p:grpSpPr>
          <a:xfrm>
            <a:off x="2200736" y="1380546"/>
            <a:ext cx="332593" cy="353645"/>
            <a:chOff x="-34755225" y="3202075"/>
            <a:chExt cx="274100" cy="291450"/>
          </a:xfrm>
        </p:grpSpPr>
        <p:sp>
          <p:nvSpPr>
            <p:cNvPr id="6995" name="Google Shape;6995;p9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90"/>
          <p:cNvGrpSpPr/>
          <p:nvPr/>
        </p:nvGrpSpPr>
        <p:grpSpPr>
          <a:xfrm>
            <a:off x="3074368" y="3666169"/>
            <a:ext cx="353645" cy="353615"/>
            <a:chOff x="-31093575" y="3911725"/>
            <a:chExt cx="291450" cy="291425"/>
          </a:xfrm>
        </p:grpSpPr>
        <p:sp>
          <p:nvSpPr>
            <p:cNvPr id="7003" name="Google Shape;7003;p9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90"/>
          <p:cNvGrpSpPr/>
          <p:nvPr/>
        </p:nvGrpSpPr>
        <p:grpSpPr>
          <a:xfrm>
            <a:off x="2183798" y="4123136"/>
            <a:ext cx="356497" cy="354586"/>
            <a:chOff x="-29946000" y="3183175"/>
            <a:chExt cx="293800" cy="292225"/>
          </a:xfrm>
        </p:grpSpPr>
        <p:sp>
          <p:nvSpPr>
            <p:cNvPr id="7006" name="Google Shape;7006;p9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9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9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90"/>
          <p:cNvGrpSpPr/>
          <p:nvPr/>
        </p:nvGrpSpPr>
        <p:grpSpPr>
          <a:xfrm>
            <a:off x="2628330" y="1380289"/>
            <a:ext cx="358408" cy="354161"/>
            <a:chOff x="-34408675" y="3202075"/>
            <a:chExt cx="295375" cy="291875"/>
          </a:xfrm>
        </p:grpSpPr>
        <p:sp>
          <p:nvSpPr>
            <p:cNvPr id="7013" name="Google Shape;7013;p9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90"/>
          <p:cNvGrpSpPr/>
          <p:nvPr/>
        </p:nvGrpSpPr>
        <p:grpSpPr>
          <a:xfrm>
            <a:off x="2630241" y="1820283"/>
            <a:ext cx="354586" cy="356254"/>
            <a:chOff x="-34405525" y="3558075"/>
            <a:chExt cx="292225" cy="293600"/>
          </a:xfrm>
        </p:grpSpPr>
        <p:sp>
          <p:nvSpPr>
            <p:cNvPr id="7018" name="Google Shape;7018;p9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9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90"/>
          <p:cNvGrpSpPr/>
          <p:nvPr/>
        </p:nvGrpSpPr>
        <p:grpSpPr>
          <a:xfrm>
            <a:off x="2629755" y="2256940"/>
            <a:ext cx="355557" cy="353615"/>
            <a:chOff x="-34406325" y="3919600"/>
            <a:chExt cx="293025" cy="291425"/>
          </a:xfrm>
        </p:grpSpPr>
        <p:sp>
          <p:nvSpPr>
            <p:cNvPr id="7022" name="Google Shape;7022;p9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9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9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90"/>
          <p:cNvGrpSpPr/>
          <p:nvPr/>
        </p:nvGrpSpPr>
        <p:grpSpPr>
          <a:xfrm>
            <a:off x="1293653" y="2736303"/>
            <a:ext cx="353645" cy="342179"/>
            <a:chOff x="-32568800" y="3232000"/>
            <a:chExt cx="291450" cy="282000"/>
          </a:xfrm>
        </p:grpSpPr>
        <p:sp>
          <p:nvSpPr>
            <p:cNvPr id="7030" name="Google Shape;7030;p9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90"/>
          <p:cNvGrpSpPr/>
          <p:nvPr/>
        </p:nvGrpSpPr>
        <p:grpSpPr>
          <a:xfrm>
            <a:off x="1293183" y="3201213"/>
            <a:ext cx="354586" cy="353645"/>
            <a:chOff x="-32569575" y="3586425"/>
            <a:chExt cx="292225" cy="291450"/>
          </a:xfrm>
        </p:grpSpPr>
        <p:sp>
          <p:nvSpPr>
            <p:cNvPr id="7033" name="Google Shape;7033;p9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90"/>
          <p:cNvGrpSpPr/>
          <p:nvPr/>
        </p:nvGrpSpPr>
        <p:grpSpPr>
          <a:xfrm>
            <a:off x="1284098" y="3665805"/>
            <a:ext cx="372756" cy="354343"/>
            <a:chOff x="-32576675" y="3944600"/>
            <a:chExt cx="307200" cy="292025"/>
          </a:xfrm>
        </p:grpSpPr>
        <p:sp>
          <p:nvSpPr>
            <p:cNvPr id="7036" name="Google Shape;7036;p9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90"/>
          <p:cNvGrpSpPr/>
          <p:nvPr/>
        </p:nvGrpSpPr>
        <p:grpSpPr>
          <a:xfrm>
            <a:off x="3529065" y="2730100"/>
            <a:ext cx="354586" cy="354586"/>
            <a:chOff x="-30735200" y="3192625"/>
            <a:chExt cx="292225" cy="292225"/>
          </a:xfrm>
        </p:grpSpPr>
        <p:sp>
          <p:nvSpPr>
            <p:cNvPr id="7039" name="Google Shape;7039;p9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90"/>
          <p:cNvGrpSpPr/>
          <p:nvPr/>
        </p:nvGrpSpPr>
        <p:grpSpPr>
          <a:xfrm>
            <a:off x="3529065" y="3201532"/>
            <a:ext cx="354586" cy="353008"/>
            <a:chOff x="-30735200" y="3552550"/>
            <a:chExt cx="292225" cy="290925"/>
          </a:xfrm>
        </p:grpSpPr>
        <p:sp>
          <p:nvSpPr>
            <p:cNvPr id="7047" name="Google Shape;7047;p9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90"/>
          <p:cNvGrpSpPr/>
          <p:nvPr/>
        </p:nvGrpSpPr>
        <p:grpSpPr>
          <a:xfrm>
            <a:off x="3529065" y="3666154"/>
            <a:ext cx="354586" cy="353645"/>
            <a:chOff x="-30735200" y="3910925"/>
            <a:chExt cx="292225" cy="291450"/>
          </a:xfrm>
        </p:grpSpPr>
        <p:sp>
          <p:nvSpPr>
            <p:cNvPr id="7050" name="Google Shape;7050;p9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9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2" name="Google Shape;7052;p90"/>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3" name="Google Shape;7053;p90"/>
          <p:cNvGrpSpPr/>
          <p:nvPr/>
        </p:nvGrpSpPr>
        <p:grpSpPr>
          <a:xfrm>
            <a:off x="4882910" y="1379021"/>
            <a:ext cx="358971" cy="359224"/>
            <a:chOff x="-57956275" y="3197925"/>
            <a:chExt cx="319000" cy="319225"/>
          </a:xfrm>
        </p:grpSpPr>
        <p:sp>
          <p:nvSpPr>
            <p:cNvPr id="7054" name="Google Shape;7054;p9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9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90"/>
          <p:cNvGrpSpPr/>
          <p:nvPr/>
        </p:nvGrpSpPr>
        <p:grpSpPr>
          <a:xfrm>
            <a:off x="4905064" y="1835446"/>
            <a:ext cx="314662" cy="358971"/>
            <a:chOff x="-57940525" y="3590375"/>
            <a:chExt cx="279625" cy="319000"/>
          </a:xfrm>
        </p:grpSpPr>
        <p:sp>
          <p:nvSpPr>
            <p:cNvPr id="7062" name="Google Shape;7062;p9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9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9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90"/>
          <p:cNvGrpSpPr/>
          <p:nvPr/>
        </p:nvGrpSpPr>
        <p:grpSpPr>
          <a:xfrm>
            <a:off x="4875945" y="2276817"/>
            <a:ext cx="358099" cy="358999"/>
            <a:chOff x="-57959425" y="3982600"/>
            <a:chExt cx="318225" cy="319025"/>
          </a:xfrm>
        </p:grpSpPr>
        <p:sp>
          <p:nvSpPr>
            <p:cNvPr id="7068" name="Google Shape;7068;p9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9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90"/>
          <p:cNvGrpSpPr/>
          <p:nvPr/>
        </p:nvGrpSpPr>
        <p:grpSpPr>
          <a:xfrm>
            <a:off x="7076112" y="1380146"/>
            <a:ext cx="357226" cy="357226"/>
            <a:chOff x="-55987225" y="3198925"/>
            <a:chExt cx="317450" cy="317450"/>
          </a:xfrm>
        </p:grpSpPr>
        <p:sp>
          <p:nvSpPr>
            <p:cNvPr id="7073" name="Google Shape;7073;p9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9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9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90"/>
          <p:cNvGrpSpPr/>
          <p:nvPr/>
        </p:nvGrpSpPr>
        <p:grpSpPr>
          <a:xfrm>
            <a:off x="7076112" y="1836178"/>
            <a:ext cx="357226" cy="357367"/>
            <a:chOff x="-55987225" y="3591025"/>
            <a:chExt cx="317450" cy="317575"/>
          </a:xfrm>
        </p:grpSpPr>
        <p:sp>
          <p:nvSpPr>
            <p:cNvPr id="7078" name="Google Shape;7078;p9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90"/>
          <p:cNvGrpSpPr/>
          <p:nvPr/>
        </p:nvGrpSpPr>
        <p:grpSpPr>
          <a:xfrm>
            <a:off x="7090027" y="2276817"/>
            <a:ext cx="358999" cy="358999"/>
            <a:chOff x="-55988800" y="3982600"/>
            <a:chExt cx="319025" cy="319025"/>
          </a:xfrm>
        </p:grpSpPr>
        <p:sp>
          <p:nvSpPr>
            <p:cNvPr id="7084" name="Google Shape;7084;p9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9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90"/>
          <p:cNvGrpSpPr/>
          <p:nvPr/>
        </p:nvGrpSpPr>
        <p:grpSpPr>
          <a:xfrm>
            <a:off x="5748546" y="2734774"/>
            <a:ext cx="356326" cy="358971"/>
            <a:chOff x="-54026025" y="3192625"/>
            <a:chExt cx="316650" cy="319000"/>
          </a:xfrm>
        </p:grpSpPr>
        <p:sp>
          <p:nvSpPr>
            <p:cNvPr id="7090" name="Google Shape;7090;p9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9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90"/>
          <p:cNvGrpSpPr/>
          <p:nvPr/>
        </p:nvGrpSpPr>
        <p:grpSpPr>
          <a:xfrm>
            <a:off x="5768492" y="3205748"/>
            <a:ext cx="316434" cy="358099"/>
            <a:chOff x="-54007925" y="3584850"/>
            <a:chExt cx="281200" cy="318225"/>
          </a:xfrm>
        </p:grpSpPr>
        <p:sp>
          <p:nvSpPr>
            <p:cNvPr id="7099" name="Google Shape;7099;p9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9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9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90"/>
          <p:cNvGrpSpPr/>
          <p:nvPr/>
        </p:nvGrpSpPr>
        <p:grpSpPr>
          <a:xfrm>
            <a:off x="5768492" y="3667633"/>
            <a:ext cx="316434" cy="358914"/>
            <a:chOff x="-54007925" y="3975575"/>
            <a:chExt cx="281200" cy="318950"/>
          </a:xfrm>
        </p:grpSpPr>
        <p:sp>
          <p:nvSpPr>
            <p:cNvPr id="7106" name="Google Shape;7106;p9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9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90"/>
          <p:cNvGrpSpPr/>
          <p:nvPr/>
        </p:nvGrpSpPr>
        <p:grpSpPr>
          <a:xfrm>
            <a:off x="8003359" y="2752104"/>
            <a:ext cx="274770" cy="358492"/>
            <a:chOff x="-52005775" y="3208025"/>
            <a:chExt cx="244175" cy="318575"/>
          </a:xfrm>
        </p:grpSpPr>
        <p:sp>
          <p:nvSpPr>
            <p:cNvPr id="7111" name="Google Shape;7111;p9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9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90"/>
          <p:cNvGrpSpPr/>
          <p:nvPr/>
        </p:nvGrpSpPr>
        <p:grpSpPr>
          <a:xfrm>
            <a:off x="5309825" y="1380146"/>
            <a:ext cx="358099" cy="358099"/>
            <a:chOff x="-57568775" y="3198925"/>
            <a:chExt cx="318225" cy="318225"/>
          </a:xfrm>
        </p:grpSpPr>
        <p:sp>
          <p:nvSpPr>
            <p:cNvPr id="7123" name="Google Shape;7123;p9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90"/>
          <p:cNvGrpSpPr/>
          <p:nvPr/>
        </p:nvGrpSpPr>
        <p:grpSpPr>
          <a:xfrm>
            <a:off x="5331543" y="1835446"/>
            <a:ext cx="314662" cy="358099"/>
            <a:chOff x="-57549075" y="3590375"/>
            <a:chExt cx="279625" cy="318225"/>
          </a:xfrm>
        </p:grpSpPr>
        <p:sp>
          <p:nvSpPr>
            <p:cNvPr id="7130" name="Google Shape;7130;p9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9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90"/>
          <p:cNvGrpSpPr/>
          <p:nvPr/>
        </p:nvGrpSpPr>
        <p:grpSpPr>
          <a:xfrm>
            <a:off x="5323740" y="2276817"/>
            <a:ext cx="359871" cy="359871"/>
            <a:chOff x="-57570350" y="3982600"/>
            <a:chExt cx="319800" cy="319800"/>
          </a:xfrm>
        </p:grpSpPr>
        <p:sp>
          <p:nvSpPr>
            <p:cNvPr id="7135" name="Google Shape;7135;p9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90"/>
          <p:cNvGrpSpPr/>
          <p:nvPr/>
        </p:nvGrpSpPr>
        <p:grpSpPr>
          <a:xfrm>
            <a:off x="7538779" y="1379246"/>
            <a:ext cx="314662" cy="358999"/>
            <a:chOff x="-55576850" y="3198125"/>
            <a:chExt cx="279625" cy="319025"/>
          </a:xfrm>
        </p:grpSpPr>
        <p:sp>
          <p:nvSpPr>
            <p:cNvPr id="7140" name="Google Shape;7140;p9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90"/>
          <p:cNvGrpSpPr/>
          <p:nvPr/>
        </p:nvGrpSpPr>
        <p:grpSpPr>
          <a:xfrm>
            <a:off x="7516174" y="1835221"/>
            <a:ext cx="359871" cy="358324"/>
            <a:chOff x="-55596550" y="3590175"/>
            <a:chExt cx="319800" cy="318425"/>
          </a:xfrm>
        </p:grpSpPr>
        <p:sp>
          <p:nvSpPr>
            <p:cNvPr id="7145" name="Google Shape;7145;p9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90"/>
          <p:cNvGrpSpPr/>
          <p:nvPr/>
        </p:nvGrpSpPr>
        <p:grpSpPr>
          <a:xfrm>
            <a:off x="7531412" y="2276564"/>
            <a:ext cx="358999" cy="359252"/>
            <a:chOff x="-55595775" y="3982375"/>
            <a:chExt cx="319025" cy="319250"/>
          </a:xfrm>
        </p:grpSpPr>
        <p:sp>
          <p:nvSpPr>
            <p:cNvPr id="7150" name="Google Shape;7150;p9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90"/>
          <p:cNvGrpSpPr/>
          <p:nvPr/>
        </p:nvGrpSpPr>
        <p:grpSpPr>
          <a:xfrm>
            <a:off x="6188595" y="2734774"/>
            <a:ext cx="358999" cy="358099"/>
            <a:chOff x="-53635375" y="3192625"/>
            <a:chExt cx="319025" cy="318225"/>
          </a:xfrm>
        </p:grpSpPr>
        <p:sp>
          <p:nvSpPr>
            <p:cNvPr id="7157" name="Google Shape;7157;p9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90"/>
          <p:cNvGrpSpPr/>
          <p:nvPr/>
        </p:nvGrpSpPr>
        <p:grpSpPr>
          <a:xfrm>
            <a:off x="6210763" y="3205748"/>
            <a:ext cx="314662" cy="358999"/>
            <a:chOff x="-53615675" y="3584850"/>
            <a:chExt cx="279625" cy="319025"/>
          </a:xfrm>
        </p:grpSpPr>
        <p:sp>
          <p:nvSpPr>
            <p:cNvPr id="7161" name="Google Shape;7161;p9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90"/>
          <p:cNvGrpSpPr/>
          <p:nvPr/>
        </p:nvGrpSpPr>
        <p:grpSpPr>
          <a:xfrm>
            <a:off x="6188609" y="3668674"/>
            <a:ext cx="358971" cy="357874"/>
            <a:chOff x="-53634575" y="3976500"/>
            <a:chExt cx="319000" cy="318025"/>
          </a:xfrm>
        </p:grpSpPr>
        <p:sp>
          <p:nvSpPr>
            <p:cNvPr id="7165" name="Google Shape;7165;p9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9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90"/>
          <p:cNvGrpSpPr/>
          <p:nvPr/>
        </p:nvGrpSpPr>
        <p:grpSpPr>
          <a:xfrm>
            <a:off x="7983413" y="3211628"/>
            <a:ext cx="314662" cy="358436"/>
            <a:chOff x="-52023900" y="3590075"/>
            <a:chExt cx="279625" cy="318525"/>
          </a:xfrm>
        </p:grpSpPr>
        <p:sp>
          <p:nvSpPr>
            <p:cNvPr id="7174" name="Google Shape;7174;p9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90"/>
          <p:cNvGrpSpPr/>
          <p:nvPr/>
        </p:nvGrpSpPr>
        <p:grpSpPr>
          <a:xfrm>
            <a:off x="5746654" y="1380146"/>
            <a:ext cx="358971" cy="358971"/>
            <a:chOff x="-57173375" y="3198925"/>
            <a:chExt cx="319000" cy="319000"/>
          </a:xfrm>
        </p:grpSpPr>
        <p:sp>
          <p:nvSpPr>
            <p:cNvPr id="7182" name="Google Shape;7182;p9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90"/>
          <p:cNvGrpSpPr/>
          <p:nvPr/>
        </p:nvGrpSpPr>
        <p:grpSpPr>
          <a:xfrm>
            <a:off x="5747541" y="1857587"/>
            <a:ext cx="357198" cy="314690"/>
            <a:chOff x="-57176525" y="3610050"/>
            <a:chExt cx="317425" cy="279650"/>
          </a:xfrm>
        </p:grpSpPr>
        <p:sp>
          <p:nvSpPr>
            <p:cNvPr id="7187" name="Google Shape;7187;p9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90"/>
          <p:cNvGrpSpPr/>
          <p:nvPr/>
        </p:nvGrpSpPr>
        <p:grpSpPr>
          <a:xfrm>
            <a:off x="7957995" y="1380146"/>
            <a:ext cx="358099" cy="356326"/>
            <a:chOff x="-55202750" y="3198925"/>
            <a:chExt cx="318225" cy="316650"/>
          </a:xfrm>
        </p:grpSpPr>
        <p:sp>
          <p:nvSpPr>
            <p:cNvPr id="7193" name="Google Shape;7193;p9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90"/>
          <p:cNvGrpSpPr/>
          <p:nvPr/>
        </p:nvGrpSpPr>
        <p:grpSpPr>
          <a:xfrm>
            <a:off x="7968629" y="1835446"/>
            <a:ext cx="336830" cy="358099"/>
            <a:chOff x="-55194875" y="3590375"/>
            <a:chExt cx="299325" cy="318225"/>
          </a:xfrm>
        </p:grpSpPr>
        <p:sp>
          <p:nvSpPr>
            <p:cNvPr id="7196" name="Google Shape;7196;p9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9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9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90"/>
          <p:cNvGrpSpPr/>
          <p:nvPr/>
        </p:nvGrpSpPr>
        <p:grpSpPr>
          <a:xfrm>
            <a:off x="7973247" y="2277717"/>
            <a:ext cx="357198" cy="357198"/>
            <a:chOff x="-55203525" y="3983400"/>
            <a:chExt cx="317425" cy="317425"/>
          </a:xfrm>
        </p:grpSpPr>
        <p:sp>
          <p:nvSpPr>
            <p:cNvPr id="7202" name="Google Shape;7202;p9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90"/>
          <p:cNvGrpSpPr/>
          <p:nvPr/>
        </p:nvGrpSpPr>
        <p:grpSpPr>
          <a:xfrm>
            <a:off x="6639727" y="2734774"/>
            <a:ext cx="335930" cy="358971"/>
            <a:chOff x="-53232900" y="3192625"/>
            <a:chExt cx="298525" cy="319000"/>
          </a:xfrm>
        </p:grpSpPr>
        <p:sp>
          <p:nvSpPr>
            <p:cNvPr id="7206" name="Google Shape;7206;p9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90"/>
          <p:cNvGrpSpPr/>
          <p:nvPr/>
        </p:nvGrpSpPr>
        <p:grpSpPr>
          <a:xfrm>
            <a:off x="6629093" y="3205748"/>
            <a:ext cx="357198" cy="356326"/>
            <a:chOff x="-53242350" y="3584850"/>
            <a:chExt cx="317425" cy="316650"/>
          </a:xfrm>
        </p:grpSpPr>
        <p:sp>
          <p:nvSpPr>
            <p:cNvPr id="7215" name="Google Shape;7215;p9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9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90"/>
          <p:cNvGrpSpPr/>
          <p:nvPr/>
        </p:nvGrpSpPr>
        <p:grpSpPr>
          <a:xfrm>
            <a:off x="6650362" y="3668449"/>
            <a:ext cx="314662" cy="358999"/>
            <a:chOff x="-53224225" y="3976300"/>
            <a:chExt cx="279625" cy="319025"/>
          </a:xfrm>
        </p:grpSpPr>
        <p:sp>
          <p:nvSpPr>
            <p:cNvPr id="7221" name="Google Shape;7221;p9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9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90"/>
          <p:cNvGrpSpPr/>
          <p:nvPr/>
        </p:nvGrpSpPr>
        <p:grpSpPr>
          <a:xfrm>
            <a:off x="7961258" y="3676129"/>
            <a:ext cx="358971" cy="358408"/>
            <a:chOff x="-52043575" y="3983125"/>
            <a:chExt cx="319000" cy="318500"/>
          </a:xfrm>
        </p:grpSpPr>
        <p:sp>
          <p:nvSpPr>
            <p:cNvPr id="7229" name="Google Shape;7229;p9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90"/>
          <p:cNvGrpSpPr/>
          <p:nvPr/>
        </p:nvGrpSpPr>
        <p:grpSpPr>
          <a:xfrm>
            <a:off x="6215199" y="1380146"/>
            <a:ext cx="314662" cy="358971"/>
            <a:chOff x="-56766175" y="3198925"/>
            <a:chExt cx="279625" cy="319000"/>
          </a:xfrm>
        </p:grpSpPr>
        <p:sp>
          <p:nvSpPr>
            <p:cNvPr id="7239" name="Google Shape;7239;p9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90"/>
          <p:cNvGrpSpPr/>
          <p:nvPr/>
        </p:nvGrpSpPr>
        <p:grpSpPr>
          <a:xfrm>
            <a:off x="6214313" y="1835446"/>
            <a:ext cx="316434" cy="358099"/>
            <a:chOff x="-56766175" y="3590375"/>
            <a:chExt cx="281200" cy="318225"/>
          </a:xfrm>
        </p:grpSpPr>
        <p:sp>
          <p:nvSpPr>
            <p:cNvPr id="7247" name="Google Shape;7247;p9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90"/>
          <p:cNvGrpSpPr/>
          <p:nvPr/>
        </p:nvGrpSpPr>
        <p:grpSpPr>
          <a:xfrm>
            <a:off x="6251269" y="2276817"/>
            <a:ext cx="272126" cy="358099"/>
            <a:chOff x="-56747275" y="3982600"/>
            <a:chExt cx="241825" cy="318225"/>
          </a:xfrm>
        </p:grpSpPr>
        <p:sp>
          <p:nvSpPr>
            <p:cNvPr id="7252" name="Google Shape;7252;p9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9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90"/>
          <p:cNvGrpSpPr/>
          <p:nvPr/>
        </p:nvGrpSpPr>
        <p:grpSpPr>
          <a:xfrm>
            <a:off x="4859020" y="3219055"/>
            <a:ext cx="358999" cy="342991"/>
            <a:chOff x="-54812875" y="3596675"/>
            <a:chExt cx="319025" cy="304800"/>
          </a:xfrm>
        </p:grpSpPr>
        <p:sp>
          <p:nvSpPr>
            <p:cNvPr id="7260" name="Google Shape;7260;p9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9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7" name="Google Shape;7267;p90"/>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0"/>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9" name="Google Shape;7269;p90"/>
          <p:cNvGrpSpPr/>
          <p:nvPr/>
        </p:nvGrpSpPr>
        <p:grpSpPr>
          <a:xfrm>
            <a:off x="4881188" y="3675538"/>
            <a:ext cx="314662" cy="358099"/>
            <a:chOff x="-54793175" y="3982600"/>
            <a:chExt cx="279625" cy="318225"/>
          </a:xfrm>
        </p:grpSpPr>
        <p:sp>
          <p:nvSpPr>
            <p:cNvPr id="7270" name="Google Shape;7270;p9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9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90"/>
          <p:cNvGrpSpPr/>
          <p:nvPr/>
        </p:nvGrpSpPr>
        <p:grpSpPr>
          <a:xfrm>
            <a:off x="7092647" y="2734774"/>
            <a:ext cx="314662" cy="358099"/>
            <a:chOff x="-52832000" y="3192625"/>
            <a:chExt cx="279625" cy="318225"/>
          </a:xfrm>
        </p:grpSpPr>
        <p:sp>
          <p:nvSpPr>
            <p:cNvPr id="7278" name="Google Shape;7278;p9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9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9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9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90"/>
          <p:cNvGrpSpPr/>
          <p:nvPr/>
        </p:nvGrpSpPr>
        <p:grpSpPr>
          <a:xfrm>
            <a:off x="5779179" y="2276142"/>
            <a:ext cx="323524" cy="358774"/>
            <a:chOff x="-57162350" y="3982000"/>
            <a:chExt cx="287500" cy="318825"/>
          </a:xfrm>
        </p:grpSpPr>
        <p:sp>
          <p:nvSpPr>
            <p:cNvPr id="7287" name="Google Shape;7287;p9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90"/>
          <p:cNvGrpSpPr/>
          <p:nvPr/>
        </p:nvGrpSpPr>
        <p:grpSpPr>
          <a:xfrm>
            <a:off x="7070492" y="3206648"/>
            <a:ext cx="358971" cy="357198"/>
            <a:chOff x="-52851675" y="3585650"/>
            <a:chExt cx="319000" cy="317425"/>
          </a:xfrm>
        </p:grpSpPr>
        <p:sp>
          <p:nvSpPr>
            <p:cNvPr id="7296" name="Google Shape;7296;p9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9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90"/>
          <p:cNvGrpSpPr/>
          <p:nvPr/>
        </p:nvGrpSpPr>
        <p:grpSpPr>
          <a:xfrm>
            <a:off x="7092647" y="3668449"/>
            <a:ext cx="314662" cy="358999"/>
            <a:chOff x="-52832000" y="3976300"/>
            <a:chExt cx="279625" cy="319025"/>
          </a:xfrm>
        </p:grpSpPr>
        <p:sp>
          <p:nvSpPr>
            <p:cNvPr id="7303" name="Google Shape;7303;p9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90"/>
          <p:cNvGrpSpPr/>
          <p:nvPr/>
        </p:nvGrpSpPr>
        <p:grpSpPr>
          <a:xfrm>
            <a:off x="6209853" y="4123097"/>
            <a:ext cx="316434" cy="358099"/>
            <a:chOff x="-51633225" y="3198925"/>
            <a:chExt cx="281200" cy="318225"/>
          </a:xfrm>
        </p:grpSpPr>
        <p:sp>
          <p:nvSpPr>
            <p:cNvPr id="7309" name="Google Shape;7309;p9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9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9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90"/>
          <p:cNvGrpSpPr/>
          <p:nvPr/>
        </p:nvGrpSpPr>
        <p:grpSpPr>
          <a:xfrm>
            <a:off x="6628676" y="1381018"/>
            <a:ext cx="365188" cy="357226"/>
            <a:chOff x="-56396775" y="3199700"/>
            <a:chExt cx="324525" cy="317450"/>
          </a:xfrm>
        </p:grpSpPr>
        <p:sp>
          <p:nvSpPr>
            <p:cNvPr id="7317" name="Google Shape;7317;p9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9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90"/>
          <p:cNvGrpSpPr/>
          <p:nvPr/>
        </p:nvGrpSpPr>
        <p:grpSpPr>
          <a:xfrm>
            <a:off x="6631771" y="1846953"/>
            <a:ext cx="358999" cy="335958"/>
            <a:chOff x="-56394425" y="3600600"/>
            <a:chExt cx="319025" cy="298550"/>
          </a:xfrm>
        </p:grpSpPr>
        <p:sp>
          <p:nvSpPr>
            <p:cNvPr id="7324" name="Google Shape;7324;p9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90"/>
          <p:cNvGrpSpPr/>
          <p:nvPr/>
        </p:nvGrpSpPr>
        <p:grpSpPr>
          <a:xfrm>
            <a:off x="6662538" y="2277717"/>
            <a:ext cx="327068" cy="357198"/>
            <a:chOff x="-56379450" y="3983400"/>
            <a:chExt cx="290650" cy="317425"/>
          </a:xfrm>
        </p:grpSpPr>
        <p:sp>
          <p:nvSpPr>
            <p:cNvPr id="7328" name="Google Shape;7328;p9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90"/>
          <p:cNvGrpSpPr/>
          <p:nvPr/>
        </p:nvGrpSpPr>
        <p:grpSpPr>
          <a:xfrm>
            <a:off x="5326242" y="2741864"/>
            <a:ext cx="316434" cy="358971"/>
            <a:chOff x="-54401725" y="3198925"/>
            <a:chExt cx="281200" cy="319000"/>
          </a:xfrm>
        </p:grpSpPr>
        <p:sp>
          <p:nvSpPr>
            <p:cNvPr id="7337" name="Google Shape;7337;p9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90"/>
          <p:cNvGrpSpPr/>
          <p:nvPr/>
        </p:nvGrpSpPr>
        <p:grpSpPr>
          <a:xfrm>
            <a:off x="5327128" y="3211965"/>
            <a:ext cx="314662" cy="358099"/>
            <a:chOff x="-54401725" y="3590375"/>
            <a:chExt cx="279625" cy="318225"/>
          </a:xfrm>
        </p:grpSpPr>
        <p:sp>
          <p:nvSpPr>
            <p:cNvPr id="7349" name="Google Shape;7349;p9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9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9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90"/>
          <p:cNvGrpSpPr/>
          <p:nvPr/>
        </p:nvGrpSpPr>
        <p:grpSpPr>
          <a:xfrm>
            <a:off x="5324920" y="3675538"/>
            <a:ext cx="319079" cy="358099"/>
            <a:chOff x="-54403300" y="3982600"/>
            <a:chExt cx="283550" cy="318225"/>
          </a:xfrm>
        </p:grpSpPr>
        <p:sp>
          <p:nvSpPr>
            <p:cNvPr id="7356" name="Google Shape;7356;p9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9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9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90"/>
          <p:cNvGrpSpPr/>
          <p:nvPr/>
        </p:nvGrpSpPr>
        <p:grpSpPr>
          <a:xfrm>
            <a:off x="7512313" y="2736772"/>
            <a:ext cx="356298" cy="356973"/>
            <a:chOff x="-52458650" y="3194400"/>
            <a:chExt cx="316625" cy="317225"/>
          </a:xfrm>
        </p:grpSpPr>
        <p:sp>
          <p:nvSpPr>
            <p:cNvPr id="7362" name="Google Shape;7362;p9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9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90"/>
          <p:cNvGrpSpPr/>
          <p:nvPr/>
        </p:nvGrpSpPr>
        <p:grpSpPr>
          <a:xfrm>
            <a:off x="4881188" y="2741864"/>
            <a:ext cx="314662" cy="358971"/>
            <a:chOff x="-54793175" y="3198925"/>
            <a:chExt cx="279625" cy="319000"/>
          </a:xfrm>
        </p:grpSpPr>
        <p:sp>
          <p:nvSpPr>
            <p:cNvPr id="7371" name="Google Shape;7371;p9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9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90"/>
          <p:cNvGrpSpPr/>
          <p:nvPr/>
        </p:nvGrpSpPr>
        <p:grpSpPr>
          <a:xfrm>
            <a:off x="7521611" y="3205748"/>
            <a:ext cx="337703" cy="357845"/>
            <a:chOff x="-52450000" y="3584850"/>
            <a:chExt cx="300100" cy="318000"/>
          </a:xfrm>
        </p:grpSpPr>
        <p:sp>
          <p:nvSpPr>
            <p:cNvPr id="7379" name="Google Shape;7379;p9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9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90"/>
          <p:cNvGrpSpPr/>
          <p:nvPr/>
        </p:nvGrpSpPr>
        <p:grpSpPr>
          <a:xfrm>
            <a:off x="7533131" y="3670221"/>
            <a:ext cx="314662" cy="357226"/>
            <a:chOff x="-52440550" y="3977875"/>
            <a:chExt cx="279625" cy="317450"/>
          </a:xfrm>
        </p:grpSpPr>
        <p:sp>
          <p:nvSpPr>
            <p:cNvPr id="7387" name="Google Shape;7387;p9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90"/>
          <p:cNvGrpSpPr/>
          <p:nvPr/>
        </p:nvGrpSpPr>
        <p:grpSpPr>
          <a:xfrm>
            <a:off x="6645066" y="4126427"/>
            <a:ext cx="314662" cy="358999"/>
            <a:chOff x="-51623775" y="3584850"/>
            <a:chExt cx="279625" cy="319025"/>
          </a:xfrm>
        </p:grpSpPr>
        <p:sp>
          <p:nvSpPr>
            <p:cNvPr id="7396" name="Google Shape;7396;p9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5" name="Google Shape;7405;p90"/>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06" name="Google Shape;7406;p90"/>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10" name="Shape 7410"/>
        <p:cNvGrpSpPr/>
        <p:nvPr/>
      </p:nvGrpSpPr>
      <p:grpSpPr>
        <a:xfrm>
          <a:off x="0" y="0"/>
          <a:ext cx="0" cy="0"/>
          <a:chOff x="0" y="0"/>
          <a:chExt cx="0" cy="0"/>
        </a:xfrm>
      </p:grpSpPr>
      <p:grpSp>
        <p:nvGrpSpPr>
          <p:cNvPr id="7411" name="Google Shape;7411;p91"/>
          <p:cNvGrpSpPr/>
          <p:nvPr/>
        </p:nvGrpSpPr>
        <p:grpSpPr>
          <a:xfrm>
            <a:off x="885675" y="1386849"/>
            <a:ext cx="276003" cy="357300"/>
            <a:chOff x="-50469125" y="3183175"/>
            <a:chExt cx="233150" cy="301825"/>
          </a:xfrm>
        </p:grpSpPr>
        <p:sp>
          <p:nvSpPr>
            <p:cNvPr id="7412" name="Google Shape;7412;p9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9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91"/>
          <p:cNvGrpSpPr/>
          <p:nvPr/>
        </p:nvGrpSpPr>
        <p:grpSpPr>
          <a:xfrm>
            <a:off x="845574" y="1822251"/>
            <a:ext cx="356205" cy="355288"/>
            <a:chOff x="-50504575" y="3550975"/>
            <a:chExt cx="300900" cy="300125"/>
          </a:xfrm>
        </p:grpSpPr>
        <p:sp>
          <p:nvSpPr>
            <p:cNvPr id="7416" name="Google Shape;7416;p9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91"/>
          <p:cNvGrpSpPr/>
          <p:nvPr/>
        </p:nvGrpSpPr>
        <p:grpSpPr>
          <a:xfrm>
            <a:off x="845574" y="2260493"/>
            <a:ext cx="356205" cy="354341"/>
            <a:chOff x="-50503000" y="3921175"/>
            <a:chExt cx="300900" cy="299325"/>
          </a:xfrm>
        </p:grpSpPr>
        <p:sp>
          <p:nvSpPr>
            <p:cNvPr id="7421" name="Google Shape;7421;p9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91"/>
          <p:cNvGrpSpPr/>
          <p:nvPr/>
        </p:nvGrpSpPr>
        <p:grpSpPr>
          <a:xfrm>
            <a:off x="3049627" y="1406411"/>
            <a:ext cx="355258" cy="356205"/>
            <a:chOff x="-48630025" y="3199700"/>
            <a:chExt cx="300100" cy="300900"/>
          </a:xfrm>
        </p:grpSpPr>
        <p:sp>
          <p:nvSpPr>
            <p:cNvPr id="7427" name="Google Shape;7427;p9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91"/>
          <p:cNvGrpSpPr/>
          <p:nvPr/>
        </p:nvGrpSpPr>
        <p:grpSpPr>
          <a:xfrm>
            <a:off x="3049627" y="1843707"/>
            <a:ext cx="355258" cy="355258"/>
            <a:chOff x="-48630025" y="3569100"/>
            <a:chExt cx="300100" cy="300100"/>
          </a:xfrm>
        </p:grpSpPr>
        <p:sp>
          <p:nvSpPr>
            <p:cNvPr id="7431" name="Google Shape;7431;p9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9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91"/>
          <p:cNvGrpSpPr/>
          <p:nvPr/>
        </p:nvGrpSpPr>
        <p:grpSpPr>
          <a:xfrm>
            <a:off x="3050101" y="2281003"/>
            <a:ext cx="354311" cy="353394"/>
            <a:chOff x="-48629225" y="3938500"/>
            <a:chExt cx="299300" cy="298525"/>
          </a:xfrm>
        </p:grpSpPr>
        <p:sp>
          <p:nvSpPr>
            <p:cNvPr id="7442" name="Google Shape;7442;p9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91"/>
          <p:cNvGrpSpPr/>
          <p:nvPr/>
        </p:nvGrpSpPr>
        <p:grpSpPr>
          <a:xfrm>
            <a:off x="1785504" y="2752344"/>
            <a:ext cx="311458" cy="354341"/>
            <a:chOff x="-46762575" y="3200500"/>
            <a:chExt cx="263100" cy="299325"/>
          </a:xfrm>
        </p:grpSpPr>
        <p:sp>
          <p:nvSpPr>
            <p:cNvPr id="7447" name="Google Shape;7447;p9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91"/>
          <p:cNvGrpSpPr/>
          <p:nvPr/>
        </p:nvGrpSpPr>
        <p:grpSpPr>
          <a:xfrm>
            <a:off x="1763589" y="3211066"/>
            <a:ext cx="355288" cy="312375"/>
            <a:chOff x="-46779900" y="3588000"/>
            <a:chExt cx="300125" cy="263875"/>
          </a:xfrm>
        </p:grpSpPr>
        <p:sp>
          <p:nvSpPr>
            <p:cNvPr id="7453" name="Google Shape;7453;p9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91"/>
          <p:cNvGrpSpPr/>
          <p:nvPr/>
        </p:nvGrpSpPr>
        <p:grpSpPr>
          <a:xfrm>
            <a:off x="1764062" y="3625988"/>
            <a:ext cx="354341" cy="353394"/>
            <a:chOff x="-46779100" y="3938500"/>
            <a:chExt cx="299325" cy="298525"/>
          </a:xfrm>
        </p:grpSpPr>
        <p:sp>
          <p:nvSpPr>
            <p:cNvPr id="7458" name="Google Shape;7458;p9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91"/>
          <p:cNvGrpSpPr/>
          <p:nvPr/>
        </p:nvGrpSpPr>
        <p:grpSpPr>
          <a:xfrm>
            <a:off x="3971800" y="2758855"/>
            <a:ext cx="355258" cy="355288"/>
            <a:chOff x="-44924250" y="3206000"/>
            <a:chExt cx="300100" cy="300125"/>
          </a:xfrm>
        </p:grpSpPr>
        <p:sp>
          <p:nvSpPr>
            <p:cNvPr id="7461" name="Google Shape;7461;p9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91"/>
          <p:cNvGrpSpPr/>
          <p:nvPr/>
        </p:nvGrpSpPr>
        <p:grpSpPr>
          <a:xfrm>
            <a:off x="1286286" y="1386849"/>
            <a:ext cx="355258" cy="355258"/>
            <a:chOff x="-50134375" y="3183175"/>
            <a:chExt cx="300100" cy="300100"/>
          </a:xfrm>
        </p:grpSpPr>
        <p:sp>
          <p:nvSpPr>
            <p:cNvPr id="7467" name="Google Shape;7467;p9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91"/>
          <p:cNvGrpSpPr/>
          <p:nvPr/>
        </p:nvGrpSpPr>
        <p:grpSpPr>
          <a:xfrm>
            <a:off x="1286286" y="1822251"/>
            <a:ext cx="355258" cy="355288"/>
            <a:chOff x="-50134375" y="3550975"/>
            <a:chExt cx="300100" cy="300125"/>
          </a:xfrm>
        </p:grpSpPr>
        <p:sp>
          <p:nvSpPr>
            <p:cNvPr id="7478" name="Google Shape;7478;p9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91"/>
          <p:cNvGrpSpPr/>
          <p:nvPr/>
        </p:nvGrpSpPr>
        <p:grpSpPr>
          <a:xfrm>
            <a:off x="1286286" y="2259783"/>
            <a:ext cx="355258" cy="355051"/>
            <a:chOff x="-50134375" y="3920575"/>
            <a:chExt cx="300100" cy="299925"/>
          </a:xfrm>
        </p:grpSpPr>
        <p:sp>
          <p:nvSpPr>
            <p:cNvPr id="7481" name="Google Shape;7481;p9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91"/>
          <p:cNvGrpSpPr/>
          <p:nvPr/>
        </p:nvGrpSpPr>
        <p:grpSpPr>
          <a:xfrm>
            <a:off x="3497010" y="1407358"/>
            <a:ext cx="357123" cy="355258"/>
            <a:chOff x="-48262200" y="3200500"/>
            <a:chExt cx="301675" cy="300100"/>
          </a:xfrm>
        </p:grpSpPr>
        <p:sp>
          <p:nvSpPr>
            <p:cNvPr id="7485" name="Google Shape;7485;p9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91"/>
          <p:cNvGrpSpPr/>
          <p:nvPr/>
        </p:nvGrpSpPr>
        <p:grpSpPr>
          <a:xfrm>
            <a:off x="3526383" y="1844447"/>
            <a:ext cx="298377" cy="354519"/>
            <a:chOff x="-48233050" y="3569725"/>
            <a:chExt cx="252050" cy="299475"/>
          </a:xfrm>
        </p:grpSpPr>
        <p:sp>
          <p:nvSpPr>
            <p:cNvPr id="7495" name="Google Shape;7495;p9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91"/>
          <p:cNvGrpSpPr/>
          <p:nvPr/>
        </p:nvGrpSpPr>
        <p:grpSpPr>
          <a:xfrm>
            <a:off x="3550148" y="2278191"/>
            <a:ext cx="250847" cy="358070"/>
            <a:chOff x="-48216525" y="3936125"/>
            <a:chExt cx="211900" cy="302475"/>
          </a:xfrm>
        </p:grpSpPr>
        <p:sp>
          <p:nvSpPr>
            <p:cNvPr id="7499" name="Google Shape;7499;p9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91"/>
          <p:cNvGrpSpPr/>
          <p:nvPr/>
        </p:nvGrpSpPr>
        <p:grpSpPr>
          <a:xfrm>
            <a:off x="2205866" y="2753261"/>
            <a:ext cx="355258" cy="355288"/>
            <a:chOff x="-46410500" y="3201275"/>
            <a:chExt cx="300100" cy="300125"/>
          </a:xfrm>
        </p:grpSpPr>
        <p:sp>
          <p:nvSpPr>
            <p:cNvPr id="7504" name="Google Shape;7504;p9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9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91"/>
          <p:cNvGrpSpPr/>
          <p:nvPr/>
        </p:nvGrpSpPr>
        <p:grpSpPr>
          <a:xfrm>
            <a:off x="2205866" y="3188692"/>
            <a:ext cx="355258" cy="356205"/>
            <a:chOff x="-46409700" y="3569100"/>
            <a:chExt cx="300100" cy="300900"/>
          </a:xfrm>
        </p:grpSpPr>
        <p:sp>
          <p:nvSpPr>
            <p:cNvPr id="7510" name="Google Shape;7510;p9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91"/>
          <p:cNvGrpSpPr/>
          <p:nvPr/>
        </p:nvGrpSpPr>
        <p:grpSpPr>
          <a:xfrm>
            <a:off x="2193747" y="3624124"/>
            <a:ext cx="379497" cy="358070"/>
            <a:chOff x="-46422300" y="3936925"/>
            <a:chExt cx="320575" cy="302475"/>
          </a:xfrm>
        </p:grpSpPr>
        <p:sp>
          <p:nvSpPr>
            <p:cNvPr id="7516" name="Google Shape;7516;p9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91"/>
          <p:cNvGrpSpPr/>
          <p:nvPr/>
        </p:nvGrpSpPr>
        <p:grpSpPr>
          <a:xfrm>
            <a:off x="3971326" y="3178452"/>
            <a:ext cx="356205" cy="355258"/>
            <a:chOff x="-44914800" y="3560450"/>
            <a:chExt cx="300900" cy="300100"/>
          </a:xfrm>
        </p:grpSpPr>
        <p:sp>
          <p:nvSpPr>
            <p:cNvPr id="7519" name="Google Shape;7519;p9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91"/>
          <p:cNvGrpSpPr/>
          <p:nvPr/>
        </p:nvGrpSpPr>
        <p:grpSpPr>
          <a:xfrm>
            <a:off x="1726378" y="1387086"/>
            <a:ext cx="354311" cy="354104"/>
            <a:chOff x="-49764975" y="3183375"/>
            <a:chExt cx="299300" cy="299125"/>
          </a:xfrm>
        </p:grpSpPr>
        <p:sp>
          <p:nvSpPr>
            <p:cNvPr id="7525" name="Google Shape;7525;p9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9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9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91"/>
          <p:cNvGrpSpPr/>
          <p:nvPr/>
        </p:nvGrpSpPr>
        <p:grpSpPr>
          <a:xfrm>
            <a:off x="1726378" y="1822547"/>
            <a:ext cx="354311" cy="355909"/>
            <a:chOff x="-49764975" y="3551225"/>
            <a:chExt cx="299300" cy="300650"/>
          </a:xfrm>
        </p:grpSpPr>
        <p:sp>
          <p:nvSpPr>
            <p:cNvPr id="7535" name="Google Shape;7535;p9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9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9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91"/>
          <p:cNvGrpSpPr/>
          <p:nvPr/>
        </p:nvGrpSpPr>
        <p:grpSpPr>
          <a:xfrm>
            <a:off x="1724040" y="2259310"/>
            <a:ext cx="358987" cy="355525"/>
            <a:chOff x="-49766550" y="3920175"/>
            <a:chExt cx="303250" cy="300325"/>
          </a:xfrm>
        </p:grpSpPr>
        <p:sp>
          <p:nvSpPr>
            <p:cNvPr id="7547" name="Google Shape;7547;p9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9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9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91"/>
          <p:cNvGrpSpPr/>
          <p:nvPr/>
        </p:nvGrpSpPr>
        <p:grpSpPr>
          <a:xfrm>
            <a:off x="3939571" y="1407358"/>
            <a:ext cx="357123" cy="354341"/>
            <a:chOff x="-47892800" y="3200500"/>
            <a:chExt cx="301675" cy="299325"/>
          </a:xfrm>
        </p:grpSpPr>
        <p:sp>
          <p:nvSpPr>
            <p:cNvPr id="7552" name="Google Shape;7552;p9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9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91"/>
          <p:cNvGrpSpPr/>
          <p:nvPr/>
        </p:nvGrpSpPr>
        <p:grpSpPr>
          <a:xfrm>
            <a:off x="4003437" y="1843707"/>
            <a:ext cx="229391" cy="355258"/>
            <a:chOff x="-47839250" y="3569100"/>
            <a:chExt cx="193775" cy="300100"/>
          </a:xfrm>
        </p:grpSpPr>
        <p:sp>
          <p:nvSpPr>
            <p:cNvPr id="7559" name="Google Shape;7559;p9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91"/>
          <p:cNvGrpSpPr/>
          <p:nvPr/>
        </p:nvGrpSpPr>
        <p:grpSpPr>
          <a:xfrm>
            <a:off x="3940503" y="2280056"/>
            <a:ext cx="355258" cy="356205"/>
            <a:chOff x="-47892800" y="3937700"/>
            <a:chExt cx="300100" cy="300900"/>
          </a:xfrm>
        </p:grpSpPr>
        <p:sp>
          <p:nvSpPr>
            <p:cNvPr id="7566" name="Google Shape;7566;p9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91"/>
          <p:cNvGrpSpPr/>
          <p:nvPr/>
        </p:nvGrpSpPr>
        <p:grpSpPr>
          <a:xfrm>
            <a:off x="2645798" y="2773770"/>
            <a:ext cx="355258" cy="311458"/>
            <a:chOff x="-46042675" y="3218600"/>
            <a:chExt cx="300100" cy="263100"/>
          </a:xfrm>
        </p:grpSpPr>
        <p:sp>
          <p:nvSpPr>
            <p:cNvPr id="7575" name="Google Shape;7575;p9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9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91"/>
          <p:cNvGrpSpPr/>
          <p:nvPr/>
        </p:nvGrpSpPr>
        <p:grpSpPr>
          <a:xfrm>
            <a:off x="2645798" y="3188219"/>
            <a:ext cx="355258" cy="323118"/>
            <a:chOff x="-46042675" y="3568700"/>
            <a:chExt cx="300100" cy="272950"/>
          </a:xfrm>
        </p:grpSpPr>
        <p:sp>
          <p:nvSpPr>
            <p:cNvPr id="7582" name="Google Shape;7582;p9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9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91"/>
          <p:cNvGrpSpPr/>
          <p:nvPr/>
        </p:nvGrpSpPr>
        <p:grpSpPr>
          <a:xfrm>
            <a:off x="2687749" y="3625189"/>
            <a:ext cx="271357" cy="356057"/>
            <a:chOff x="-46007225" y="3937825"/>
            <a:chExt cx="229225" cy="300775"/>
          </a:xfrm>
        </p:grpSpPr>
        <p:sp>
          <p:nvSpPr>
            <p:cNvPr id="7587" name="Google Shape;7587;p9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91"/>
          <p:cNvGrpSpPr/>
          <p:nvPr/>
        </p:nvGrpSpPr>
        <p:grpSpPr>
          <a:xfrm>
            <a:off x="3993241" y="3615275"/>
            <a:ext cx="312375" cy="357596"/>
            <a:chOff x="-44895900" y="3929450"/>
            <a:chExt cx="263875" cy="302075"/>
          </a:xfrm>
        </p:grpSpPr>
        <p:sp>
          <p:nvSpPr>
            <p:cNvPr id="7598" name="Google Shape;7598;p9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91"/>
          <p:cNvGrpSpPr/>
          <p:nvPr/>
        </p:nvGrpSpPr>
        <p:grpSpPr>
          <a:xfrm>
            <a:off x="2167060" y="1398036"/>
            <a:ext cx="356205" cy="332885"/>
            <a:chOff x="-49397175" y="3192625"/>
            <a:chExt cx="300900" cy="281200"/>
          </a:xfrm>
        </p:grpSpPr>
        <p:sp>
          <p:nvSpPr>
            <p:cNvPr id="7605" name="Google Shape;7605;p9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91"/>
          <p:cNvGrpSpPr/>
          <p:nvPr/>
        </p:nvGrpSpPr>
        <p:grpSpPr>
          <a:xfrm>
            <a:off x="2193163" y="1822251"/>
            <a:ext cx="304000" cy="356205"/>
            <a:chOff x="-49375900" y="3550975"/>
            <a:chExt cx="256800" cy="300900"/>
          </a:xfrm>
        </p:grpSpPr>
        <p:sp>
          <p:nvSpPr>
            <p:cNvPr id="7613" name="Google Shape;7613;p9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91"/>
          <p:cNvGrpSpPr/>
          <p:nvPr/>
        </p:nvGrpSpPr>
        <p:grpSpPr>
          <a:xfrm>
            <a:off x="2188516" y="2259546"/>
            <a:ext cx="313293" cy="356205"/>
            <a:chOff x="-49378250" y="3920375"/>
            <a:chExt cx="264650" cy="300900"/>
          </a:xfrm>
        </p:grpSpPr>
        <p:sp>
          <p:nvSpPr>
            <p:cNvPr id="7625" name="Google Shape;7625;p9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91"/>
          <p:cNvGrpSpPr/>
          <p:nvPr/>
        </p:nvGrpSpPr>
        <p:grpSpPr>
          <a:xfrm>
            <a:off x="907504" y="2752344"/>
            <a:ext cx="312375" cy="357123"/>
            <a:chOff x="-47505300" y="3200500"/>
            <a:chExt cx="263875" cy="301675"/>
          </a:xfrm>
        </p:grpSpPr>
        <p:sp>
          <p:nvSpPr>
            <p:cNvPr id="7633" name="Google Shape;7633;p9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91"/>
          <p:cNvGrpSpPr/>
          <p:nvPr/>
        </p:nvGrpSpPr>
        <p:grpSpPr>
          <a:xfrm>
            <a:off x="885604" y="3188692"/>
            <a:ext cx="356176" cy="355051"/>
            <a:chOff x="-47524975" y="3569100"/>
            <a:chExt cx="300875" cy="299925"/>
          </a:xfrm>
        </p:grpSpPr>
        <p:sp>
          <p:nvSpPr>
            <p:cNvPr id="7647" name="Google Shape;7647;p9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91"/>
          <p:cNvGrpSpPr/>
          <p:nvPr/>
        </p:nvGrpSpPr>
        <p:grpSpPr>
          <a:xfrm>
            <a:off x="886062" y="3667954"/>
            <a:ext cx="355258" cy="270410"/>
            <a:chOff x="-47523400" y="3973950"/>
            <a:chExt cx="300100" cy="228425"/>
          </a:xfrm>
        </p:grpSpPr>
        <p:sp>
          <p:nvSpPr>
            <p:cNvPr id="7653" name="Google Shape;7653;p9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91"/>
          <p:cNvGrpSpPr/>
          <p:nvPr/>
        </p:nvGrpSpPr>
        <p:grpSpPr>
          <a:xfrm>
            <a:off x="3091183" y="2750953"/>
            <a:ext cx="354341" cy="357596"/>
            <a:chOff x="-45673275" y="3199325"/>
            <a:chExt cx="299325" cy="302075"/>
          </a:xfrm>
        </p:grpSpPr>
        <p:sp>
          <p:nvSpPr>
            <p:cNvPr id="7659" name="Google Shape;7659;p9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91"/>
          <p:cNvGrpSpPr/>
          <p:nvPr/>
        </p:nvGrpSpPr>
        <p:grpSpPr>
          <a:xfrm>
            <a:off x="3090251" y="3209202"/>
            <a:ext cx="356205" cy="314240"/>
            <a:chOff x="-45674075" y="3586425"/>
            <a:chExt cx="300900" cy="265450"/>
          </a:xfrm>
        </p:grpSpPr>
        <p:sp>
          <p:nvSpPr>
            <p:cNvPr id="7663" name="Google Shape;7663;p9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91"/>
          <p:cNvGrpSpPr/>
          <p:nvPr/>
        </p:nvGrpSpPr>
        <p:grpSpPr>
          <a:xfrm>
            <a:off x="3091183" y="3625041"/>
            <a:ext cx="354341" cy="356205"/>
            <a:chOff x="-45673275" y="3937700"/>
            <a:chExt cx="299325" cy="300900"/>
          </a:xfrm>
        </p:grpSpPr>
        <p:sp>
          <p:nvSpPr>
            <p:cNvPr id="7666" name="Google Shape;7666;p9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91"/>
          <p:cNvGrpSpPr/>
          <p:nvPr/>
        </p:nvGrpSpPr>
        <p:grpSpPr>
          <a:xfrm>
            <a:off x="2205349" y="4117825"/>
            <a:ext cx="356205" cy="356205"/>
            <a:chOff x="-44512325" y="3176075"/>
            <a:chExt cx="300900" cy="300900"/>
          </a:xfrm>
        </p:grpSpPr>
        <p:sp>
          <p:nvSpPr>
            <p:cNvPr id="7673" name="Google Shape;7673;p9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91"/>
          <p:cNvGrpSpPr/>
          <p:nvPr/>
        </p:nvGrpSpPr>
        <p:grpSpPr>
          <a:xfrm>
            <a:off x="2608689" y="1386849"/>
            <a:ext cx="354341" cy="354341"/>
            <a:chOff x="-49027775" y="3183175"/>
            <a:chExt cx="299325" cy="299325"/>
          </a:xfrm>
        </p:grpSpPr>
        <p:sp>
          <p:nvSpPr>
            <p:cNvPr id="7677" name="Google Shape;7677;p9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91"/>
          <p:cNvGrpSpPr/>
          <p:nvPr/>
        </p:nvGrpSpPr>
        <p:grpSpPr>
          <a:xfrm>
            <a:off x="2608230" y="1822251"/>
            <a:ext cx="355258" cy="357152"/>
            <a:chOff x="-49027775" y="3550975"/>
            <a:chExt cx="300100" cy="301700"/>
          </a:xfrm>
        </p:grpSpPr>
        <p:sp>
          <p:nvSpPr>
            <p:cNvPr id="7682" name="Google Shape;7682;p9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91"/>
          <p:cNvGrpSpPr/>
          <p:nvPr/>
        </p:nvGrpSpPr>
        <p:grpSpPr>
          <a:xfrm>
            <a:off x="2606306" y="2259310"/>
            <a:ext cx="359106" cy="355525"/>
            <a:chOff x="-49031025" y="3920175"/>
            <a:chExt cx="303350" cy="300325"/>
          </a:xfrm>
        </p:grpSpPr>
        <p:sp>
          <p:nvSpPr>
            <p:cNvPr id="7693" name="Google Shape;7693;p9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91"/>
          <p:cNvGrpSpPr/>
          <p:nvPr/>
        </p:nvGrpSpPr>
        <p:grpSpPr>
          <a:xfrm>
            <a:off x="1322411" y="2752344"/>
            <a:ext cx="356176" cy="354341"/>
            <a:chOff x="-47155575" y="3200500"/>
            <a:chExt cx="300875" cy="299325"/>
          </a:xfrm>
        </p:grpSpPr>
        <p:sp>
          <p:nvSpPr>
            <p:cNvPr id="7700" name="Google Shape;7700;p9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91"/>
          <p:cNvGrpSpPr/>
          <p:nvPr/>
        </p:nvGrpSpPr>
        <p:grpSpPr>
          <a:xfrm>
            <a:off x="1322870" y="3188692"/>
            <a:ext cx="355258" cy="355258"/>
            <a:chOff x="-47154800" y="3569100"/>
            <a:chExt cx="300100" cy="300100"/>
          </a:xfrm>
        </p:grpSpPr>
        <p:sp>
          <p:nvSpPr>
            <p:cNvPr id="7707" name="Google Shape;7707;p9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91"/>
          <p:cNvGrpSpPr/>
          <p:nvPr/>
        </p:nvGrpSpPr>
        <p:grpSpPr>
          <a:xfrm>
            <a:off x="1323343" y="3626905"/>
            <a:ext cx="354311" cy="353423"/>
            <a:chOff x="-47154000" y="3939275"/>
            <a:chExt cx="299300" cy="298550"/>
          </a:xfrm>
        </p:grpSpPr>
        <p:sp>
          <p:nvSpPr>
            <p:cNvPr id="7714" name="Google Shape;7714;p9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91"/>
          <p:cNvGrpSpPr/>
          <p:nvPr/>
        </p:nvGrpSpPr>
        <p:grpSpPr>
          <a:xfrm>
            <a:off x="3548633" y="2752344"/>
            <a:ext cx="312375" cy="354341"/>
            <a:chOff x="-45286550" y="3200500"/>
            <a:chExt cx="263875" cy="299325"/>
          </a:xfrm>
        </p:grpSpPr>
        <p:sp>
          <p:nvSpPr>
            <p:cNvPr id="7719" name="Google Shape;7719;p9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91"/>
          <p:cNvGrpSpPr/>
          <p:nvPr/>
        </p:nvGrpSpPr>
        <p:grpSpPr>
          <a:xfrm>
            <a:off x="3548633" y="3189639"/>
            <a:ext cx="312375" cy="354311"/>
            <a:chOff x="-45286550" y="3569900"/>
            <a:chExt cx="263875" cy="299300"/>
          </a:xfrm>
        </p:grpSpPr>
        <p:sp>
          <p:nvSpPr>
            <p:cNvPr id="7723" name="Google Shape;7723;p9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91"/>
          <p:cNvGrpSpPr/>
          <p:nvPr/>
        </p:nvGrpSpPr>
        <p:grpSpPr>
          <a:xfrm>
            <a:off x="3559820" y="3625988"/>
            <a:ext cx="290001" cy="355258"/>
            <a:chOff x="-45277900" y="3938500"/>
            <a:chExt cx="244975" cy="300100"/>
          </a:xfrm>
        </p:grpSpPr>
        <p:sp>
          <p:nvSpPr>
            <p:cNvPr id="7730" name="Google Shape;7730;p9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91"/>
          <p:cNvGrpSpPr/>
          <p:nvPr/>
        </p:nvGrpSpPr>
        <p:grpSpPr>
          <a:xfrm>
            <a:off x="2645769" y="4095090"/>
            <a:ext cx="355258" cy="355258"/>
            <a:chOff x="-44502875" y="3576975"/>
            <a:chExt cx="300100" cy="300100"/>
          </a:xfrm>
        </p:grpSpPr>
        <p:sp>
          <p:nvSpPr>
            <p:cNvPr id="7735" name="Google Shape;7735;p9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91"/>
          <p:cNvGrpSpPr/>
          <p:nvPr/>
        </p:nvGrpSpPr>
        <p:grpSpPr>
          <a:xfrm>
            <a:off x="4858981" y="1820745"/>
            <a:ext cx="356196" cy="354670"/>
            <a:chOff x="-13946200" y="3647075"/>
            <a:chExt cx="353650" cy="352100"/>
          </a:xfrm>
        </p:grpSpPr>
        <p:sp>
          <p:nvSpPr>
            <p:cNvPr id="7739" name="Google Shape;7739;p9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91"/>
          <p:cNvGrpSpPr/>
          <p:nvPr/>
        </p:nvGrpSpPr>
        <p:grpSpPr>
          <a:xfrm>
            <a:off x="6642374" y="1380228"/>
            <a:ext cx="357002" cy="354267"/>
            <a:chOff x="-12163025" y="3214275"/>
            <a:chExt cx="354450" cy="351700"/>
          </a:xfrm>
        </p:grpSpPr>
        <p:sp>
          <p:nvSpPr>
            <p:cNvPr id="7746" name="Google Shape;7746;p9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91"/>
          <p:cNvGrpSpPr/>
          <p:nvPr/>
        </p:nvGrpSpPr>
        <p:grpSpPr>
          <a:xfrm>
            <a:off x="6643154" y="1819965"/>
            <a:ext cx="355441" cy="356232"/>
            <a:chOff x="-12160675" y="3647875"/>
            <a:chExt cx="352900" cy="353650"/>
          </a:xfrm>
        </p:grpSpPr>
        <p:sp>
          <p:nvSpPr>
            <p:cNvPr id="7750" name="Google Shape;7750;p9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91"/>
          <p:cNvGrpSpPr/>
          <p:nvPr/>
        </p:nvGrpSpPr>
        <p:grpSpPr>
          <a:xfrm>
            <a:off x="6653870" y="2264421"/>
            <a:ext cx="354635" cy="356232"/>
            <a:chOff x="-12160675" y="4081850"/>
            <a:chExt cx="352100" cy="353650"/>
          </a:xfrm>
        </p:grpSpPr>
        <p:sp>
          <p:nvSpPr>
            <p:cNvPr id="7758" name="Google Shape;7758;p9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91"/>
          <p:cNvGrpSpPr/>
          <p:nvPr/>
        </p:nvGrpSpPr>
        <p:grpSpPr>
          <a:xfrm>
            <a:off x="4858836" y="2738864"/>
            <a:ext cx="355416" cy="355652"/>
            <a:chOff x="-10391650" y="3180600"/>
            <a:chExt cx="352875" cy="353075"/>
          </a:xfrm>
        </p:grpSpPr>
        <p:sp>
          <p:nvSpPr>
            <p:cNvPr id="7765" name="Google Shape;7765;p9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91"/>
          <p:cNvGrpSpPr/>
          <p:nvPr/>
        </p:nvGrpSpPr>
        <p:grpSpPr>
          <a:xfrm>
            <a:off x="4858835" y="3215662"/>
            <a:ext cx="354635" cy="353890"/>
            <a:chOff x="-10390875" y="3616350"/>
            <a:chExt cx="352100" cy="351325"/>
          </a:xfrm>
        </p:grpSpPr>
        <p:sp>
          <p:nvSpPr>
            <p:cNvPr id="7772" name="Google Shape;7772;p9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91"/>
          <p:cNvGrpSpPr/>
          <p:nvPr/>
        </p:nvGrpSpPr>
        <p:grpSpPr>
          <a:xfrm>
            <a:off x="7525810" y="2740327"/>
            <a:ext cx="312585" cy="354670"/>
            <a:chOff x="-10370400" y="4049550"/>
            <a:chExt cx="310350" cy="352100"/>
          </a:xfrm>
        </p:grpSpPr>
        <p:sp>
          <p:nvSpPr>
            <p:cNvPr id="7776" name="Google Shape;7776;p9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91"/>
          <p:cNvGrpSpPr/>
          <p:nvPr/>
        </p:nvGrpSpPr>
        <p:grpSpPr>
          <a:xfrm>
            <a:off x="6630066" y="2739268"/>
            <a:ext cx="379236" cy="354847"/>
            <a:chOff x="-8674650" y="3210975"/>
            <a:chExt cx="376525" cy="352275"/>
          </a:xfrm>
        </p:grpSpPr>
        <p:sp>
          <p:nvSpPr>
            <p:cNvPr id="7782" name="Google Shape;7782;p9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91"/>
          <p:cNvGrpSpPr/>
          <p:nvPr/>
        </p:nvGrpSpPr>
        <p:grpSpPr>
          <a:xfrm>
            <a:off x="5301563" y="1820745"/>
            <a:ext cx="356221" cy="354670"/>
            <a:chOff x="-13512225" y="3647075"/>
            <a:chExt cx="353675" cy="352100"/>
          </a:xfrm>
        </p:grpSpPr>
        <p:sp>
          <p:nvSpPr>
            <p:cNvPr id="7789" name="Google Shape;7789;p9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91"/>
          <p:cNvGrpSpPr/>
          <p:nvPr/>
        </p:nvGrpSpPr>
        <p:grpSpPr>
          <a:xfrm>
            <a:off x="5311876" y="2264811"/>
            <a:ext cx="356221" cy="355451"/>
            <a:chOff x="-13512225" y="4080275"/>
            <a:chExt cx="353675" cy="352875"/>
          </a:xfrm>
        </p:grpSpPr>
        <p:sp>
          <p:nvSpPr>
            <p:cNvPr id="7800" name="Google Shape;7800;p9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91"/>
          <p:cNvGrpSpPr/>
          <p:nvPr/>
        </p:nvGrpSpPr>
        <p:grpSpPr>
          <a:xfrm>
            <a:off x="7084956" y="1412172"/>
            <a:ext cx="356196" cy="290379"/>
            <a:chOff x="-11728250" y="3245400"/>
            <a:chExt cx="353650" cy="288275"/>
          </a:xfrm>
        </p:grpSpPr>
        <p:sp>
          <p:nvSpPr>
            <p:cNvPr id="7812" name="Google Shape;7812;p9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91"/>
          <p:cNvGrpSpPr/>
          <p:nvPr/>
        </p:nvGrpSpPr>
        <p:grpSpPr>
          <a:xfrm>
            <a:off x="7117464" y="2264811"/>
            <a:ext cx="311804" cy="355451"/>
            <a:chOff x="-11703850" y="4081850"/>
            <a:chExt cx="309575" cy="352875"/>
          </a:xfrm>
        </p:grpSpPr>
        <p:sp>
          <p:nvSpPr>
            <p:cNvPr id="7818" name="Google Shape;7818;p9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91"/>
          <p:cNvGrpSpPr/>
          <p:nvPr/>
        </p:nvGrpSpPr>
        <p:grpSpPr>
          <a:xfrm>
            <a:off x="5306120" y="2738964"/>
            <a:ext cx="357002" cy="355451"/>
            <a:chOff x="-9958475" y="3180025"/>
            <a:chExt cx="354450" cy="352875"/>
          </a:xfrm>
        </p:grpSpPr>
        <p:sp>
          <p:nvSpPr>
            <p:cNvPr id="7827" name="Google Shape;7827;p9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91"/>
          <p:cNvGrpSpPr/>
          <p:nvPr/>
        </p:nvGrpSpPr>
        <p:grpSpPr>
          <a:xfrm>
            <a:off x="5315247" y="3214945"/>
            <a:ext cx="337966" cy="355325"/>
            <a:chOff x="-9949025" y="3615575"/>
            <a:chExt cx="335550" cy="352750"/>
          </a:xfrm>
        </p:grpSpPr>
        <p:sp>
          <p:nvSpPr>
            <p:cNvPr id="7831" name="Google Shape;7831;p9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91"/>
          <p:cNvGrpSpPr/>
          <p:nvPr/>
        </p:nvGrpSpPr>
        <p:grpSpPr>
          <a:xfrm>
            <a:off x="7950093" y="2738451"/>
            <a:ext cx="360175" cy="358423"/>
            <a:chOff x="-9961625" y="4048175"/>
            <a:chExt cx="357600" cy="355825"/>
          </a:xfrm>
        </p:grpSpPr>
        <p:sp>
          <p:nvSpPr>
            <p:cNvPr id="7835" name="Google Shape;7835;p9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91"/>
          <p:cNvGrpSpPr/>
          <p:nvPr/>
        </p:nvGrpSpPr>
        <p:grpSpPr>
          <a:xfrm>
            <a:off x="6636814" y="3213963"/>
            <a:ext cx="364959" cy="357289"/>
            <a:chOff x="-8680950" y="3624225"/>
            <a:chExt cx="362350" cy="354700"/>
          </a:xfrm>
        </p:grpSpPr>
        <p:sp>
          <p:nvSpPr>
            <p:cNvPr id="7842" name="Google Shape;7842;p9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91"/>
          <p:cNvGrpSpPr/>
          <p:nvPr/>
        </p:nvGrpSpPr>
        <p:grpSpPr>
          <a:xfrm>
            <a:off x="5773058" y="1379624"/>
            <a:ext cx="313365" cy="355476"/>
            <a:chOff x="-13056975" y="3212300"/>
            <a:chExt cx="311125" cy="352900"/>
          </a:xfrm>
        </p:grpSpPr>
        <p:sp>
          <p:nvSpPr>
            <p:cNvPr id="7849" name="Google Shape;7849;p9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91"/>
          <p:cNvGrpSpPr/>
          <p:nvPr/>
        </p:nvGrpSpPr>
        <p:grpSpPr>
          <a:xfrm>
            <a:off x="5750446" y="1820418"/>
            <a:ext cx="358588" cy="355325"/>
            <a:chOff x="-13077450" y="3647075"/>
            <a:chExt cx="356025" cy="352750"/>
          </a:xfrm>
        </p:grpSpPr>
        <p:sp>
          <p:nvSpPr>
            <p:cNvPr id="7854" name="Google Shape;7854;p9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91"/>
          <p:cNvGrpSpPr/>
          <p:nvPr/>
        </p:nvGrpSpPr>
        <p:grpSpPr>
          <a:xfrm>
            <a:off x="5761552" y="2264018"/>
            <a:ext cx="357002" cy="357037"/>
            <a:chOff x="-13079025" y="4079475"/>
            <a:chExt cx="354450" cy="354450"/>
          </a:xfrm>
        </p:grpSpPr>
        <p:sp>
          <p:nvSpPr>
            <p:cNvPr id="7858" name="Google Shape;7858;p9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91"/>
          <p:cNvGrpSpPr/>
          <p:nvPr/>
        </p:nvGrpSpPr>
        <p:grpSpPr>
          <a:xfrm>
            <a:off x="7534619" y="1380027"/>
            <a:ext cx="356221" cy="354670"/>
            <a:chOff x="-11292700" y="3213875"/>
            <a:chExt cx="353675" cy="352100"/>
          </a:xfrm>
        </p:grpSpPr>
        <p:sp>
          <p:nvSpPr>
            <p:cNvPr id="7863" name="Google Shape;7863;p9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91"/>
          <p:cNvGrpSpPr/>
          <p:nvPr/>
        </p:nvGrpSpPr>
        <p:grpSpPr>
          <a:xfrm>
            <a:off x="7528677" y="1819965"/>
            <a:ext cx="368106" cy="356232"/>
            <a:chOff x="-11299000" y="3647875"/>
            <a:chExt cx="365475" cy="353650"/>
          </a:xfrm>
        </p:grpSpPr>
        <p:sp>
          <p:nvSpPr>
            <p:cNvPr id="7871" name="Google Shape;7871;p9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91"/>
          <p:cNvGrpSpPr/>
          <p:nvPr/>
        </p:nvGrpSpPr>
        <p:grpSpPr>
          <a:xfrm>
            <a:off x="7544139" y="2275916"/>
            <a:ext cx="357808" cy="333240"/>
            <a:chOff x="-11295075" y="4092875"/>
            <a:chExt cx="355250" cy="330825"/>
          </a:xfrm>
        </p:grpSpPr>
        <p:sp>
          <p:nvSpPr>
            <p:cNvPr id="7878" name="Google Shape;7878;p9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91"/>
          <p:cNvGrpSpPr/>
          <p:nvPr/>
        </p:nvGrpSpPr>
        <p:grpSpPr>
          <a:xfrm>
            <a:off x="5769739" y="2738964"/>
            <a:ext cx="312585" cy="355451"/>
            <a:chOff x="-9500075" y="3180800"/>
            <a:chExt cx="310350" cy="352875"/>
          </a:xfrm>
        </p:grpSpPr>
        <p:sp>
          <p:nvSpPr>
            <p:cNvPr id="7884" name="Google Shape;7884;p9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91"/>
          <p:cNvGrpSpPr/>
          <p:nvPr/>
        </p:nvGrpSpPr>
        <p:grpSpPr>
          <a:xfrm>
            <a:off x="5747530" y="3214479"/>
            <a:ext cx="356221" cy="356257"/>
            <a:chOff x="-9523700" y="3614000"/>
            <a:chExt cx="353675" cy="353675"/>
          </a:xfrm>
        </p:grpSpPr>
        <p:sp>
          <p:nvSpPr>
            <p:cNvPr id="7894" name="Google Shape;7894;p9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91"/>
          <p:cNvGrpSpPr/>
          <p:nvPr/>
        </p:nvGrpSpPr>
        <p:grpSpPr>
          <a:xfrm>
            <a:off x="7532481" y="3237121"/>
            <a:ext cx="356221" cy="354670"/>
            <a:chOff x="-9523700" y="4049550"/>
            <a:chExt cx="353675" cy="352100"/>
          </a:xfrm>
        </p:grpSpPr>
        <p:sp>
          <p:nvSpPr>
            <p:cNvPr id="7904" name="Google Shape;7904;p9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91"/>
          <p:cNvGrpSpPr/>
          <p:nvPr/>
        </p:nvGrpSpPr>
        <p:grpSpPr>
          <a:xfrm>
            <a:off x="7088596" y="3237094"/>
            <a:ext cx="357002" cy="311029"/>
            <a:chOff x="-8209150" y="3659675"/>
            <a:chExt cx="354450" cy="308775"/>
          </a:xfrm>
        </p:grpSpPr>
        <p:sp>
          <p:nvSpPr>
            <p:cNvPr id="7912" name="Google Shape;7912;p9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91"/>
          <p:cNvGrpSpPr/>
          <p:nvPr/>
        </p:nvGrpSpPr>
        <p:grpSpPr>
          <a:xfrm>
            <a:off x="6202157" y="2266007"/>
            <a:ext cx="356221" cy="353059"/>
            <a:chOff x="-12643475" y="4081850"/>
            <a:chExt cx="353675" cy="350500"/>
          </a:xfrm>
        </p:grpSpPr>
        <p:sp>
          <p:nvSpPr>
            <p:cNvPr id="7919" name="Google Shape;7919;p9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3" name="Google Shape;7923;p91"/>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4" name="Google Shape;7924;p91"/>
          <p:cNvGrpSpPr/>
          <p:nvPr/>
        </p:nvGrpSpPr>
        <p:grpSpPr>
          <a:xfrm>
            <a:off x="7984757" y="2275916"/>
            <a:ext cx="356221" cy="333240"/>
            <a:chOff x="-10858725" y="4092875"/>
            <a:chExt cx="353675" cy="330825"/>
          </a:xfrm>
        </p:grpSpPr>
        <p:sp>
          <p:nvSpPr>
            <p:cNvPr id="7925" name="Google Shape;7925;p9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91"/>
          <p:cNvGrpSpPr/>
          <p:nvPr/>
        </p:nvGrpSpPr>
        <p:grpSpPr>
          <a:xfrm>
            <a:off x="6243280" y="3214882"/>
            <a:ext cx="252278" cy="355451"/>
            <a:chOff x="-9039300" y="3614000"/>
            <a:chExt cx="250475" cy="352875"/>
          </a:xfrm>
        </p:grpSpPr>
        <p:sp>
          <p:nvSpPr>
            <p:cNvPr id="7932" name="Google Shape;7932;p9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91"/>
          <p:cNvGrpSpPr/>
          <p:nvPr/>
        </p:nvGrpSpPr>
        <p:grpSpPr>
          <a:xfrm>
            <a:off x="7975246" y="3237121"/>
            <a:ext cx="354635" cy="354670"/>
            <a:chOff x="-9088150" y="4049550"/>
            <a:chExt cx="352100" cy="352100"/>
          </a:xfrm>
        </p:grpSpPr>
        <p:sp>
          <p:nvSpPr>
            <p:cNvPr id="7935" name="Google Shape;7935;p9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91"/>
          <p:cNvGrpSpPr/>
          <p:nvPr/>
        </p:nvGrpSpPr>
        <p:grpSpPr>
          <a:xfrm>
            <a:off x="7109610" y="2739354"/>
            <a:ext cx="315757" cy="354670"/>
            <a:chOff x="-8191825" y="3174500"/>
            <a:chExt cx="313500" cy="352100"/>
          </a:xfrm>
        </p:grpSpPr>
        <p:sp>
          <p:nvSpPr>
            <p:cNvPr id="7942" name="Google Shape;7942;p9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91"/>
          <p:cNvGrpSpPr/>
          <p:nvPr/>
        </p:nvGrpSpPr>
        <p:grpSpPr>
          <a:xfrm>
            <a:off x="4858968" y="1379875"/>
            <a:ext cx="356221" cy="354973"/>
            <a:chOff x="-13947000" y="3212800"/>
            <a:chExt cx="353675" cy="352400"/>
          </a:xfrm>
        </p:grpSpPr>
        <p:sp>
          <p:nvSpPr>
            <p:cNvPr id="7946" name="Google Shape;7946;p9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8" name="Google Shape;7948;p91"/>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9" name="Google Shape;7949;p91"/>
          <p:cNvGrpSpPr/>
          <p:nvPr/>
        </p:nvGrpSpPr>
        <p:grpSpPr>
          <a:xfrm>
            <a:off x="5301563" y="1379233"/>
            <a:ext cx="356221" cy="356257"/>
            <a:chOff x="-13512225" y="3211525"/>
            <a:chExt cx="353675" cy="353675"/>
          </a:xfrm>
        </p:grpSpPr>
        <p:sp>
          <p:nvSpPr>
            <p:cNvPr id="7950" name="Google Shape;7950;p9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91"/>
          <p:cNvGrpSpPr/>
          <p:nvPr/>
        </p:nvGrpSpPr>
        <p:grpSpPr>
          <a:xfrm>
            <a:off x="6191845" y="1379624"/>
            <a:ext cx="356221" cy="355476"/>
            <a:chOff x="-12643475" y="3212300"/>
            <a:chExt cx="353675" cy="352900"/>
          </a:xfrm>
        </p:grpSpPr>
        <p:sp>
          <p:nvSpPr>
            <p:cNvPr id="7956" name="Google Shape;7956;p9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91"/>
          <p:cNvGrpSpPr/>
          <p:nvPr/>
        </p:nvGrpSpPr>
        <p:grpSpPr>
          <a:xfrm>
            <a:off x="6191845" y="1831398"/>
            <a:ext cx="356221" cy="333366"/>
            <a:chOff x="-12643475" y="3657325"/>
            <a:chExt cx="353675" cy="330950"/>
          </a:xfrm>
        </p:grpSpPr>
        <p:sp>
          <p:nvSpPr>
            <p:cNvPr id="7966" name="Google Shape;7966;p9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91"/>
          <p:cNvGrpSpPr/>
          <p:nvPr/>
        </p:nvGrpSpPr>
        <p:grpSpPr>
          <a:xfrm>
            <a:off x="7974847" y="1380027"/>
            <a:ext cx="355416" cy="354670"/>
            <a:chOff x="-10857925" y="3213875"/>
            <a:chExt cx="352875" cy="352100"/>
          </a:xfrm>
        </p:grpSpPr>
        <p:sp>
          <p:nvSpPr>
            <p:cNvPr id="7973" name="Google Shape;7973;p9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91"/>
          <p:cNvGrpSpPr/>
          <p:nvPr/>
        </p:nvGrpSpPr>
        <p:grpSpPr>
          <a:xfrm>
            <a:off x="6191762" y="2739455"/>
            <a:ext cx="356096" cy="354469"/>
            <a:chOff x="-9089725" y="3180200"/>
            <a:chExt cx="353550" cy="351900"/>
          </a:xfrm>
        </p:grpSpPr>
        <p:sp>
          <p:nvSpPr>
            <p:cNvPr id="7984" name="Google Shape;7984;p9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91"/>
          <p:cNvGrpSpPr/>
          <p:nvPr/>
        </p:nvGrpSpPr>
        <p:grpSpPr>
          <a:xfrm>
            <a:off x="7083760" y="1819260"/>
            <a:ext cx="358588" cy="357642"/>
            <a:chOff x="7083760" y="1971660"/>
            <a:chExt cx="358588" cy="357642"/>
          </a:xfrm>
        </p:grpSpPr>
        <p:sp>
          <p:nvSpPr>
            <p:cNvPr id="7987" name="Google Shape;7987;p9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9" name="Google Shape;7999;p91"/>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00" name="Google Shape;8000;p91"/>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04" name="Shape 8004"/>
        <p:cNvGrpSpPr/>
        <p:nvPr/>
      </p:nvGrpSpPr>
      <p:grpSpPr>
        <a:xfrm>
          <a:off x="0" y="0"/>
          <a:ext cx="0" cy="0"/>
          <a:chOff x="0" y="0"/>
          <a:chExt cx="0" cy="0"/>
        </a:xfrm>
      </p:grpSpPr>
      <p:sp>
        <p:nvSpPr>
          <p:cNvPr id="8005" name="Google Shape;8005;p9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6" name="Google Shape;8006;p92"/>
          <p:cNvGrpSpPr/>
          <p:nvPr/>
        </p:nvGrpSpPr>
        <p:grpSpPr>
          <a:xfrm>
            <a:off x="748855" y="2243507"/>
            <a:ext cx="452798" cy="449473"/>
            <a:chOff x="-21322300" y="3693325"/>
            <a:chExt cx="306400" cy="304150"/>
          </a:xfrm>
        </p:grpSpPr>
        <p:sp>
          <p:nvSpPr>
            <p:cNvPr id="8007" name="Google Shape;8007;p9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92"/>
          <p:cNvGrpSpPr/>
          <p:nvPr/>
        </p:nvGrpSpPr>
        <p:grpSpPr>
          <a:xfrm>
            <a:off x="748263" y="2810244"/>
            <a:ext cx="453980" cy="422540"/>
            <a:chOff x="-21322300" y="4077125"/>
            <a:chExt cx="307200" cy="285925"/>
          </a:xfrm>
        </p:grpSpPr>
        <p:sp>
          <p:nvSpPr>
            <p:cNvPr id="8012" name="Google Shape;8012;p9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92"/>
          <p:cNvGrpSpPr/>
          <p:nvPr/>
        </p:nvGrpSpPr>
        <p:grpSpPr>
          <a:xfrm>
            <a:off x="3525440" y="1689128"/>
            <a:ext cx="451653" cy="450212"/>
            <a:chOff x="-19394200" y="3333800"/>
            <a:chExt cx="305625" cy="304650"/>
          </a:xfrm>
        </p:grpSpPr>
        <p:sp>
          <p:nvSpPr>
            <p:cNvPr id="8025" name="Google Shape;8025;p9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92"/>
          <p:cNvGrpSpPr/>
          <p:nvPr/>
        </p:nvGrpSpPr>
        <p:grpSpPr>
          <a:xfrm>
            <a:off x="3524276" y="2243580"/>
            <a:ext cx="453980" cy="449325"/>
            <a:chOff x="-19396575" y="3708500"/>
            <a:chExt cx="307200" cy="304050"/>
          </a:xfrm>
        </p:grpSpPr>
        <p:sp>
          <p:nvSpPr>
            <p:cNvPr id="8035" name="Google Shape;8035;p9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92"/>
          <p:cNvGrpSpPr/>
          <p:nvPr/>
        </p:nvGrpSpPr>
        <p:grpSpPr>
          <a:xfrm>
            <a:off x="3518457" y="2796461"/>
            <a:ext cx="465618" cy="450101"/>
            <a:chOff x="-19394200" y="4084200"/>
            <a:chExt cx="315075" cy="304575"/>
          </a:xfrm>
        </p:grpSpPr>
        <p:sp>
          <p:nvSpPr>
            <p:cNvPr id="8039" name="Google Shape;8039;p9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92"/>
          <p:cNvGrpSpPr/>
          <p:nvPr/>
        </p:nvGrpSpPr>
        <p:grpSpPr>
          <a:xfrm>
            <a:off x="6324167" y="1689001"/>
            <a:ext cx="400447" cy="450470"/>
            <a:chOff x="-17526750" y="3309200"/>
            <a:chExt cx="270975" cy="304825"/>
          </a:xfrm>
        </p:grpSpPr>
        <p:sp>
          <p:nvSpPr>
            <p:cNvPr id="8046" name="Google Shape;8046;p9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92"/>
          <p:cNvGrpSpPr/>
          <p:nvPr/>
        </p:nvGrpSpPr>
        <p:grpSpPr>
          <a:xfrm>
            <a:off x="6300319" y="2244173"/>
            <a:ext cx="448143" cy="448143"/>
            <a:chOff x="-17542500" y="3684100"/>
            <a:chExt cx="303250" cy="303250"/>
          </a:xfrm>
        </p:grpSpPr>
        <p:sp>
          <p:nvSpPr>
            <p:cNvPr id="8052" name="Google Shape;8052;p9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92"/>
          <p:cNvGrpSpPr/>
          <p:nvPr/>
        </p:nvGrpSpPr>
        <p:grpSpPr>
          <a:xfrm>
            <a:off x="6299728" y="2810817"/>
            <a:ext cx="449325" cy="421395"/>
            <a:chOff x="-17542500" y="4068450"/>
            <a:chExt cx="304050" cy="285150"/>
          </a:xfrm>
        </p:grpSpPr>
        <p:sp>
          <p:nvSpPr>
            <p:cNvPr id="8060" name="Google Shape;8060;p9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92"/>
          <p:cNvGrpSpPr/>
          <p:nvPr/>
        </p:nvGrpSpPr>
        <p:grpSpPr>
          <a:xfrm>
            <a:off x="3530150" y="3342211"/>
            <a:ext cx="343404" cy="449325"/>
            <a:chOff x="-15652200" y="3335975"/>
            <a:chExt cx="232375" cy="304050"/>
          </a:xfrm>
        </p:grpSpPr>
        <p:sp>
          <p:nvSpPr>
            <p:cNvPr id="8067" name="Google Shape;8067;p9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92"/>
          <p:cNvGrpSpPr/>
          <p:nvPr/>
        </p:nvGrpSpPr>
        <p:grpSpPr>
          <a:xfrm>
            <a:off x="1304064" y="2243729"/>
            <a:ext cx="449325" cy="449030"/>
            <a:chOff x="-20945825" y="3692175"/>
            <a:chExt cx="304050" cy="303850"/>
          </a:xfrm>
        </p:grpSpPr>
        <p:sp>
          <p:nvSpPr>
            <p:cNvPr id="8077" name="Google Shape;8077;p9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92"/>
          <p:cNvGrpSpPr/>
          <p:nvPr/>
        </p:nvGrpSpPr>
        <p:grpSpPr>
          <a:xfrm>
            <a:off x="4110888" y="1689848"/>
            <a:ext cx="372516" cy="448771"/>
            <a:chOff x="-18994100" y="3334775"/>
            <a:chExt cx="252075" cy="303675"/>
          </a:xfrm>
        </p:grpSpPr>
        <p:sp>
          <p:nvSpPr>
            <p:cNvPr id="8082" name="Google Shape;8082;p9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92"/>
          <p:cNvGrpSpPr/>
          <p:nvPr/>
        </p:nvGrpSpPr>
        <p:grpSpPr>
          <a:xfrm>
            <a:off x="4125445" y="2244743"/>
            <a:ext cx="343404" cy="446998"/>
            <a:chOff x="-18983850" y="3710075"/>
            <a:chExt cx="232375" cy="302475"/>
          </a:xfrm>
        </p:grpSpPr>
        <p:sp>
          <p:nvSpPr>
            <p:cNvPr id="8087" name="Google Shape;8087;p9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92"/>
          <p:cNvGrpSpPr/>
          <p:nvPr/>
        </p:nvGrpSpPr>
        <p:grpSpPr>
          <a:xfrm>
            <a:off x="1303491" y="1689573"/>
            <a:ext cx="450470" cy="449325"/>
            <a:chOff x="-20946600" y="3317850"/>
            <a:chExt cx="304825" cy="304050"/>
          </a:xfrm>
        </p:grpSpPr>
        <p:sp>
          <p:nvSpPr>
            <p:cNvPr id="8092" name="Google Shape;8092;p9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92"/>
          <p:cNvGrpSpPr/>
          <p:nvPr/>
        </p:nvGrpSpPr>
        <p:grpSpPr>
          <a:xfrm>
            <a:off x="1329667" y="2797442"/>
            <a:ext cx="398119" cy="448143"/>
            <a:chOff x="-20930075" y="4066100"/>
            <a:chExt cx="269400" cy="303250"/>
          </a:xfrm>
        </p:grpSpPr>
        <p:sp>
          <p:nvSpPr>
            <p:cNvPr id="8096" name="Google Shape;8096;p9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92"/>
          <p:cNvGrpSpPr/>
          <p:nvPr/>
        </p:nvGrpSpPr>
        <p:grpSpPr>
          <a:xfrm>
            <a:off x="4071911" y="2797422"/>
            <a:ext cx="450470" cy="448180"/>
            <a:chOff x="-19020075" y="4084200"/>
            <a:chExt cx="304825" cy="303275"/>
          </a:xfrm>
        </p:grpSpPr>
        <p:sp>
          <p:nvSpPr>
            <p:cNvPr id="8099" name="Google Shape;8099;p9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92"/>
          <p:cNvGrpSpPr/>
          <p:nvPr/>
        </p:nvGrpSpPr>
        <p:grpSpPr>
          <a:xfrm>
            <a:off x="6889176" y="1689001"/>
            <a:ext cx="396937" cy="450470"/>
            <a:chOff x="-17149475" y="3309200"/>
            <a:chExt cx="268600" cy="304825"/>
          </a:xfrm>
        </p:grpSpPr>
        <p:sp>
          <p:nvSpPr>
            <p:cNvPr id="8109" name="Google Shape;8109;p9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92"/>
          <p:cNvGrpSpPr/>
          <p:nvPr/>
        </p:nvGrpSpPr>
        <p:grpSpPr>
          <a:xfrm>
            <a:off x="6862982" y="2258120"/>
            <a:ext cx="449325" cy="420249"/>
            <a:chOff x="-17168375" y="3692750"/>
            <a:chExt cx="304050" cy="284375"/>
          </a:xfrm>
        </p:grpSpPr>
        <p:sp>
          <p:nvSpPr>
            <p:cNvPr id="8112" name="Google Shape;8112;p9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92"/>
          <p:cNvGrpSpPr/>
          <p:nvPr/>
        </p:nvGrpSpPr>
        <p:grpSpPr>
          <a:xfrm>
            <a:off x="6859491" y="2796852"/>
            <a:ext cx="456308" cy="449325"/>
            <a:chOff x="-17170750" y="4058800"/>
            <a:chExt cx="308775" cy="304050"/>
          </a:xfrm>
        </p:grpSpPr>
        <p:sp>
          <p:nvSpPr>
            <p:cNvPr id="8120" name="Google Shape;8120;p9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92"/>
          <p:cNvGrpSpPr/>
          <p:nvPr/>
        </p:nvGrpSpPr>
        <p:grpSpPr>
          <a:xfrm>
            <a:off x="5721388" y="3343358"/>
            <a:ext cx="450470" cy="446998"/>
            <a:chOff x="-15688425" y="3707725"/>
            <a:chExt cx="304825" cy="302475"/>
          </a:xfrm>
        </p:grpSpPr>
        <p:sp>
          <p:nvSpPr>
            <p:cNvPr id="8138" name="Google Shape;8138;p9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92"/>
          <p:cNvGrpSpPr/>
          <p:nvPr/>
        </p:nvGrpSpPr>
        <p:grpSpPr>
          <a:xfrm>
            <a:off x="1865544" y="1690441"/>
            <a:ext cx="451653" cy="447589"/>
            <a:chOff x="-20572500" y="3319025"/>
            <a:chExt cx="305625" cy="302875"/>
          </a:xfrm>
        </p:grpSpPr>
        <p:sp>
          <p:nvSpPr>
            <p:cNvPr id="8145" name="Google Shape;8145;p9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92"/>
          <p:cNvGrpSpPr/>
          <p:nvPr/>
        </p:nvGrpSpPr>
        <p:grpSpPr>
          <a:xfrm>
            <a:off x="1866708" y="2305410"/>
            <a:ext cx="449325" cy="325670"/>
            <a:chOff x="-20571700" y="3722875"/>
            <a:chExt cx="304050" cy="220375"/>
          </a:xfrm>
        </p:grpSpPr>
        <p:sp>
          <p:nvSpPr>
            <p:cNvPr id="8148" name="Google Shape;8148;p9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92"/>
          <p:cNvGrpSpPr/>
          <p:nvPr/>
        </p:nvGrpSpPr>
        <p:grpSpPr>
          <a:xfrm>
            <a:off x="1866135" y="2796278"/>
            <a:ext cx="450470" cy="450470"/>
            <a:chOff x="-20571700" y="4066875"/>
            <a:chExt cx="304825" cy="304825"/>
          </a:xfrm>
        </p:grpSpPr>
        <p:sp>
          <p:nvSpPr>
            <p:cNvPr id="8156" name="Google Shape;8156;p9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92"/>
          <p:cNvGrpSpPr/>
          <p:nvPr/>
        </p:nvGrpSpPr>
        <p:grpSpPr>
          <a:xfrm>
            <a:off x="4632837" y="1688259"/>
            <a:ext cx="453980" cy="451948"/>
            <a:chOff x="-18645175" y="3334200"/>
            <a:chExt cx="307200" cy="305825"/>
          </a:xfrm>
        </p:grpSpPr>
        <p:sp>
          <p:nvSpPr>
            <p:cNvPr id="8163" name="Google Shape;8163;p9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92"/>
          <p:cNvGrpSpPr/>
          <p:nvPr/>
        </p:nvGrpSpPr>
        <p:grpSpPr>
          <a:xfrm>
            <a:off x="4633429" y="2242989"/>
            <a:ext cx="452798" cy="450507"/>
            <a:chOff x="-18645175" y="3708500"/>
            <a:chExt cx="306400" cy="304850"/>
          </a:xfrm>
        </p:grpSpPr>
        <p:sp>
          <p:nvSpPr>
            <p:cNvPr id="8169" name="Google Shape;8169;p9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92"/>
          <p:cNvGrpSpPr/>
          <p:nvPr/>
        </p:nvGrpSpPr>
        <p:grpSpPr>
          <a:xfrm>
            <a:off x="4631101" y="2795630"/>
            <a:ext cx="457453" cy="451763"/>
            <a:chOff x="-18647525" y="4082625"/>
            <a:chExt cx="309550" cy="305700"/>
          </a:xfrm>
        </p:grpSpPr>
        <p:sp>
          <p:nvSpPr>
            <p:cNvPr id="8177" name="Google Shape;8177;p9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92"/>
          <p:cNvGrpSpPr/>
          <p:nvPr/>
        </p:nvGrpSpPr>
        <p:grpSpPr>
          <a:xfrm>
            <a:off x="7441485" y="1689592"/>
            <a:ext cx="395755" cy="449288"/>
            <a:chOff x="-16775350" y="3309200"/>
            <a:chExt cx="267800" cy="304025"/>
          </a:xfrm>
        </p:grpSpPr>
        <p:sp>
          <p:nvSpPr>
            <p:cNvPr id="8182" name="Google Shape;8182;p9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92"/>
          <p:cNvGrpSpPr/>
          <p:nvPr/>
        </p:nvGrpSpPr>
        <p:grpSpPr>
          <a:xfrm>
            <a:off x="7441485" y="2241827"/>
            <a:ext cx="395755" cy="452835"/>
            <a:chOff x="-16775350" y="3683300"/>
            <a:chExt cx="267800" cy="306425"/>
          </a:xfrm>
        </p:grpSpPr>
        <p:sp>
          <p:nvSpPr>
            <p:cNvPr id="8186" name="Google Shape;8186;p9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92"/>
          <p:cNvGrpSpPr/>
          <p:nvPr/>
        </p:nvGrpSpPr>
        <p:grpSpPr>
          <a:xfrm>
            <a:off x="7413536" y="2796870"/>
            <a:ext cx="451653" cy="449288"/>
            <a:chOff x="-16794250" y="4058225"/>
            <a:chExt cx="305625" cy="304025"/>
          </a:xfrm>
        </p:grpSpPr>
        <p:sp>
          <p:nvSpPr>
            <p:cNvPr id="8190" name="Google Shape;8190;p9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9" name="Google Shape;8199;p9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0" name="Google Shape;8200;p92"/>
          <p:cNvGrpSpPr/>
          <p:nvPr/>
        </p:nvGrpSpPr>
        <p:grpSpPr>
          <a:xfrm>
            <a:off x="2414953" y="1689573"/>
            <a:ext cx="457453" cy="449325"/>
            <a:chOff x="-20199150" y="3317850"/>
            <a:chExt cx="309550" cy="304050"/>
          </a:xfrm>
        </p:grpSpPr>
        <p:sp>
          <p:nvSpPr>
            <p:cNvPr id="8201" name="Google Shape;8201;p9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92"/>
          <p:cNvGrpSpPr/>
          <p:nvPr/>
        </p:nvGrpSpPr>
        <p:grpSpPr>
          <a:xfrm>
            <a:off x="2417281" y="2242861"/>
            <a:ext cx="452798" cy="450766"/>
            <a:chOff x="-20199150" y="3693150"/>
            <a:chExt cx="306400" cy="305025"/>
          </a:xfrm>
        </p:grpSpPr>
        <p:sp>
          <p:nvSpPr>
            <p:cNvPr id="8209" name="Google Shape;8209;p9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92"/>
          <p:cNvGrpSpPr/>
          <p:nvPr/>
        </p:nvGrpSpPr>
        <p:grpSpPr>
          <a:xfrm>
            <a:off x="2417854" y="2795687"/>
            <a:ext cx="451653" cy="451653"/>
            <a:chOff x="-20197575" y="4066875"/>
            <a:chExt cx="305625" cy="305625"/>
          </a:xfrm>
        </p:grpSpPr>
        <p:sp>
          <p:nvSpPr>
            <p:cNvPr id="8216" name="Google Shape;8216;p9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92"/>
          <p:cNvGrpSpPr/>
          <p:nvPr/>
        </p:nvGrpSpPr>
        <p:grpSpPr>
          <a:xfrm>
            <a:off x="5200071" y="1687520"/>
            <a:ext cx="449325" cy="453426"/>
            <a:chOff x="-18271050" y="3333200"/>
            <a:chExt cx="304050" cy="306825"/>
          </a:xfrm>
        </p:grpSpPr>
        <p:sp>
          <p:nvSpPr>
            <p:cNvPr id="8225" name="Google Shape;8225;p9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92"/>
          <p:cNvGrpSpPr/>
          <p:nvPr/>
        </p:nvGrpSpPr>
        <p:grpSpPr>
          <a:xfrm>
            <a:off x="5200644" y="2244171"/>
            <a:ext cx="448180" cy="448143"/>
            <a:chOff x="-18270275" y="3710875"/>
            <a:chExt cx="303275" cy="303250"/>
          </a:xfrm>
        </p:grpSpPr>
        <p:sp>
          <p:nvSpPr>
            <p:cNvPr id="8231" name="Google Shape;8231;p9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9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92"/>
          <p:cNvGrpSpPr/>
          <p:nvPr/>
        </p:nvGrpSpPr>
        <p:grpSpPr>
          <a:xfrm>
            <a:off x="5254196" y="2797422"/>
            <a:ext cx="341076" cy="448180"/>
            <a:chOff x="-18234025" y="4084200"/>
            <a:chExt cx="230800" cy="303275"/>
          </a:xfrm>
        </p:grpSpPr>
        <p:sp>
          <p:nvSpPr>
            <p:cNvPr id="8238" name="Google Shape;8238;p9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92"/>
          <p:cNvGrpSpPr/>
          <p:nvPr/>
        </p:nvGrpSpPr>
        <p:grpSpPr>
          <a:xfrm>
            <a:off x="2366751" y="3341641"/>
            <a:ext cx="449325" cy="450470"/>
            <a:chOff x="-16419350" y="3308400"/>
            <a:chExt cx="304050" cy="304825"/>
          </a:xfrm>
        </p:grpSpPr>
        <p:sp>
          <p:nvSpPr>
            <p:cNvPr id="8242" name="Google Shape;8242;p9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92"/>
          <p:cNvGrpSpPr/>
          <p:nvPr/>
        </p:nvGrpSpPr>
        <p:grpSpPr>
          <a:xfrm>
            <a:off x="4638306" y="3340423"/>
            <a:ext cx="395755" cy="452872"/>
            <a:chOff x="-16401225" y="3683275"/>
            <a:chExt cx="267800" cy="306450"/>
          </a:xfrm>
        </p:grpSpPr>
        <p:sp>
          <p:nvSpPr>
            <p:cNvPr id="8250" name="Google Shape;8250;p9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92"/>
          <p:cNvGrpSpPr/>
          <p:nvPr/>
        </p:nvGrpSpPr>
        <p:grpSpPr>
          <a:xfrm>
            <a:off x="8003755" y="2797062"/>
            <a:ext cx="450470" cy="448180"/>
            <a:chOff x="-16419350" y="4058200"/>
            <a:chExt cx="304825" cy="303275"/>
          </a:xfrm>
        </p:grpSpPr>
        <p:sp>
          <p:nvSpPr>
            <p:cNvPr id="8258" name="Google Shape;8258;p9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92"/>
          <p:cNvGrpSpPr/>
          <p:nvPr/>
        </p:nvGrpSpPr>
        <p:grpSpPr>
          <a:xfrm>
            <a:off x="4030643" y="3343080"/>
            <a:ext cx="450507" cy="447589"/>
            <a:chOff x="-15296200" y="3326900"/>
            <a:chExt cx="304850" cy="302875"/>
          </a:xfrm>
        </p:grpSpPr>
        <p:sp>
          <p:nvSpPr>
            <p:cNvPr id="8266" name="Google Shape;8266;p9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92"/>
          <p:cNvGrpSpPr/>
          <p:nvPr/>
        </p:nvGrpSpPr>
        <p:grpSpPr>
          <a:xfrm>
            <a:off x="2946296" y="1706881"/>
            <a:ext cx="486566" cy="414708"/>
            <a:chOff x="-19835275" y="3330250"/>
            <a:chExt cx="329250" cy="280625"/>
          </a:xfrm>
        </p:grpSpPr>
        <p:sp>
          <p:nvSpPr>
            <p:cNvPr id="8272" name="Google Shape;8272;p9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92"/>
          <p:cNvGrpSpPr/>
          <p:nvPr/>
        </p:nvGrpSpPr>
        <p:grpSpPr>
          <a:xfrm>
            <a:off x="2964325" y="2243470"/>
            <a:ext cx="450507" cy="449547"/>
            <a:chOff x="-19822675" y="3692750"/>
            <a:chExt cx="304850" cy="304200"/>
          </a:xfrm>
        </p:grpSpPr>
        <p:sp>
          <p:nvSpPr>
            <p:cNvPr id="8276" name="Google Shape;8276;p9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92"/>
          <p:cNvGrpSpPr/>
          <p:nvPr/>
        </p:nvGrpSpPr>
        <p:grpSpPr>
          <a:xfrm>
            <a:off x="2964916" y="2796278"/>
            <a:ext cx="449325" cy="450470"/>
            <a:chOff x="-19822675" y="4066875"/>
            <a:chExt cx="304050" cy="304825"/>
          </a:xfrm>
        </p:grpSpPr>
        <p:sp>
          <p:nvSpPr>
            <p:cNvPr id="8282" name="Google Shape;8282;p9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92"/>
          <p:cNvGrpSpPr/>
          <p:nvPr/>
        </p:nvGrpSpPr>
        <p:grpSpPr>
          <a:xfrm>
            <a:off x="5773985" y="1689571"/>
            <a:ext cx="399302" cy="449325"/>
            <a:chOff x="-17878825" y="3334400"/>
            <a:chExt cx="270200" cy="304050"/>
          </a:xfrm>
        </p:grpSpPr>
        <p:sp>
          <p:nvSpPr>
            <p:cNvPr id="8289" name="Google Shape;8289;p9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92"/>
          <p:cNvGrpSpPr/>
          <p:nvPr/>
        </p:nvGrpSpPr>
        <p:grpSpPr>
          <a:xfrm>
            <a:off x="5747809" y="2242416"/>
            <a:ext cx="451653" cy="451653"/>
            <a:chOff x="-17896150" y="3709300"/>
            <a:chExt cx="305625" cy="305625"/>
          </a:xfrm>
        </p:grpSpPr>
        <p:sp>
          <p:nvSpPr>
            <p:cNvPr id="8297" name="Google Shape;8297;p9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92"/>
          <p:cNvGrpSpPr/>
          <p:nvPr/>
        </p:nvGrpSpPr>
        <p:grpSpPr>
          <a:xfrm>
            <a:off x="5775740" y="2795686"/>
            <a:ext cx="395792" cy="451653"/>
            <a:chOff x="-17878025" y="4082625"/>
            <a:chExt cx="267825" cy="305625"/>
          </a:xfrm>
        </p:grpSpPr>
        <p:sp>
          <p:nvSpPr>
            <p:cNvPr id="8302" name="Google Shape;8302;p9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92"/>
          <p:cNvGrpSpPr/>
          <p:nvPr/>
        </p:nvGrpSpPr>
        <p:grpSpPr>
          <a:xfrm>
            <a:off x="2919632" y="3355015"/>
            <a:ext cx="450507" cy="423722"/>
            <a:chOff x="-16044450" y="3317850"/>
            <a:chExt cx="304850" cy="286725"/>
          </a:xfrm>
        </p:grpSpPr>
        <p:sp>
          <p:nvSpPr>
            <p:cNvPr id="8310" name="Google Shape;8310;p9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4" name="Google Shape;8314;p9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5" name="Google Shape;8315;p92"/>
          <p:cNvGrpSpPr/>
          <p:nvPr/>
        </p:nvGrpSpPr>
        <p:grpSpPr>
          <a:xfrm>
            <a:off x="8042149" y="2243724"/>
            <a:ext cx="373662" cy="449030"/>
            <a:chOff x="-16018450" y="4058400"/>
            <a:chExt cx="252850" cy="303850"/>
          </a:xfrm>
        </p:grpSpPr>
        <p:sp>
          <p:nvSpPr>
            <p:cNvPr id="8316" name="Google Shape;8316;p9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0" name="Google Shape;8320;p9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2"/>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25" name="Shape 8325"/>
        <p:cNvGrpSpPr/>
        <p:nvPr/>
      </p:nvGrpSpPr>
      <p:grpSpPr>
        <a:xfrm>
          <a:off x="0" y="0"/>
          <a:ext cx="0" cy="0"/>
          <a:chOff x="0" y="0"/>
          <a:chExt cx="0" cy="0"/>
        </a:xfrm>
      </p:grpSpPr>
      <p:grpSp>
        <p:nvGrpSpPr>
          <p:cNvPr id="8326" name="Google Shape;8326;p93"/>
          <p:cNvGrpSpPr/>
          <p:nvPr/>
        </p:nvGrpSpPr>
        <p:grpSpPr>
          <a:xfrm>
            <a:off x="845901" y="1689241"/>
            <a:ext cx="442337" cy="419623"/>
            <a:chOff x="-6696925" y="3272575"/>
            <a:chExt cx="307200" cy="291425"/>
          </a:xfrm>
        </p:grpSpPr>
        <p:sp>
          <p:nvSpPr>
            <p:cNvPr id="8327" name="Google Shape;8327;p9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93"/>
          <p:cNvGrpSpPr/>
          <p:nvPr/>
        </p:nvGrpSpPr>
        <p:grpSpPr>
          <a:xfrm>
            <a:off x="845884" y="2204636"/>
            <a:ext cx="442373" cy="420775"/>
            <a:chOff x="-6690625" y="3631325"/>
            <a:chExt cx="307225" cy="292225"/>
          </a:xfrm>
        </p:grpSpPr>
        <p:sp>
          <p:nvSpPr>
            <p:cNvPr id="8330" name="Google Shape;8330;p9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93"/>
          <p:cNvGrpSpPr/>
          <p:nvPr/>
        </p:nvGrpSpPr>
        <p:grpSpPr>
          <a:xfrm>
            <a:off x="868005" y="2756972"/>
            <a:ext cx="421927" cy="419371"/>
            <a:chOff x="-6689825" y="3992050"/>
            <a:chExt cx="293025" cy="291250"/>
          </a:xfrm>
        </p:grpSpPr>
        <p:sp>
          <p:nvSpPr>
            <p:cNvPr id="8336" name="Google Shape;8336;p9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8" name="Google Shape;8348;p9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9" name="Google Shape;8349;p93"/>
          <p:cNvGrpSpPr/>
          <p:nvPr/>
        </p:nvGrpSpPr>
        <p:grpSpPr>
          <a:xfrm>
            <a:off x="3551317" y="2205192"/>
            <a:ext cx="423043" cy="419659"/>
            <a:chOff x="-4837325" y="3612425"/>
            <a:chExt cx="293800" cy="291450"/>
          </a:xfrm>
        </p:grpSpPr>
        <p:sp>
          <p:nvSpPr>
            <p:cNvPr id="8350" name="Google Shape;8350;p9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93"/>
          <p:cNvGrpSpPr/>
          <p:nvPr/>
        </p:nvGrpSpPr>
        <p:grpSpPr>
          <a:xfrm>
            <a:off x="3564349" y="2756826"/>
            <a:ext cx="420775" cy="419659"/>
            <a:chOff x="-4837325" y="3971575"/>
            <a:chExt cx="292225" cy="291450"/>
          </a:xfrm>
        </p:grpSpPr>
        <p:sp>
          <p:nvSpPr>
            <p:cNvPr id="8354" name="Google Shape;8354;p9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93"/>
          <p:cNvGrpSpPr/>
          <p:nvPr/>
        </p:nvGrpSpPr>
        <p:grpSpPr>
          <a:xfrm>
            <a:off x="6256364" y="1714185"/>
            <a:ext cx="430998" cy="369730"/>
            <a:chOff x="-3037625" y="3254850"/>
            <a:chExt cx="299325" cy="256775"/>
          </a:xfrm>
        </p:grpSpPr>
        <p:sp>
          <p:nvSpPr>
            <p:cNvPr id="8361" name="Google Shape;8361;p9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93"/>
          <p:cNvGrpSpPr/>
          <p:nvPr/>
        </p:nvGrpSpPr>
        <p:grpSpPr>
          <a:xfrm>
            <a:off x="6260324" y="2204615"/>
            <a:ext cx="423079" cy="420811"/>
            <a:chOff x="-3031325" y="3597450"/>
            <a:chExt cx="293825" cy="292250"/>
          </a:xfrm>
        </p:grpSpPr>
        <p:sp>
          <p:nvSpPr>
            <p:cNvPr id="8366" name="Google Shape;8366;p9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93"/>
          <p:cNvGrpSpPr/>
          <p:nvPr/>
        </p:nvGrpSpPr>
        <p:grpSpPr>
          <a:xfrm>
            <a:off x="6272798" y="2781214"/>
            <a:ext cx="421927" cy="370882"/>
            <a:chOff x="-3030525" y="3973150"/>
            <a:chExt cx="293025" cy="257575"/>
          </a:xfrm>
        </p:grpSpPr>
        <p:sp>
          <p:nvSpPr>
            <p:cNvPr id="8371" name="Google Shape;8371;p9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93"/>
          <p:cNvGrpSpPr/>
          <p:nvPr/>
        </p:nvGrpSpPr>
        <p:grpSpPr>
          <a:xfrm>
            <a:off x="1374391" y="3369426"/>
            <a:ext cx="421927" cy="297195"/>
            <a:chOff x="-1199300" y="3279250"/>
            <a:chExt cx="293025" cy="206400"/>
          </a:xfrm>
        </p:grpSpPr>
        <p:sp>
          <p:nvSpPr>
            <p:cNvPr id="8374" name="Google Shape;8374;p9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93"/>
          <p:cNvGrpSpPr/>
          <p:nvPr/>
        </p:nvGrpSpPr>
        <p:grpSpPr>
          <a:xfrm>
            <a:off x="1381477" y="1688773"/>
            <a:ext cx="444605" cy="420559"/>
            <a:chOff x="-6338550" y="3272950"/>
            <a:chExt cx="308775" cy="292075"/>
          </a:xfrm>
        </p:grpSpPr>
        <p:sp>
          <p:nvSpPr>
            <p:cNvPr id="8379" name="Google Shape;8379;p9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93"/>
          <p:cNvGrpSpPr/>
          <p:nvPr/>
        </p:nvGrpSpPr>
        <p:grpSpPr>
          <a:xfrm>
            <a:off x="1392817" y="2205194"/>
            <a:ext cx="421927" cy="419659"/>
            <a:chOff x="-6329100" y="3632100"/>
            <a:chExt cx="293025" cy="291450"/>
          </a:xfrm>
        </p:grpSpPr>
        <p:sp>
          <p:nvSpPr>
            <p:cNvPr id="8383" name="Google Shape;8383;p9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93"/>
          <p:cNvGrpSpPr/>
          <p:nvPr/>
        </p:nvGrpSpPr>
        <p:grpSpPr>
          <a:xfrm>
            <a:off x="1405867" y="2756828"/>
            <a:ext cx="419623" cy="419659"/>
            <a:chOff x="-6329875" y="3992050"/>
            <a:chExt cx="291425" cy="291450"/>
          </a:xfrm>
        </p:grpSpPr>
        <p:sp>
          <p:nvSpPr>
            <p:cNvPr id="8387" name="Google Shape;8387;p9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93"/>
          <p:cNvGrpSpPr/>
          <p:nvPr/>
        </p:nvGrpSpPr>
        <p:grpSpPr>
          <a:xfrm>
            <a:off x="4092004" y="1687530"/>
            <a:ext cx="423079" cy="423043"/>
            <a:chOff x="-4478975" y="3251700"/>
            <a:chExt cx="293825" cy="293800"/>
          </a:xfrm>
        </p:grpSpPr>
        <p:sp>
          <p:nvSpPr>
            <p:cNvPr id="8392" name="Google Shape;8392;p9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93"/>
          <p:cNvGrpSpPr/>
          <p:nvPr/>
        </p:nvGrpSpPr>
        <p:grpSpPr>
          <a:xfrm>
            <a:off x="4092004" y="2205192"/>
            <a:ext cx="423079" cy="419659"/>
            <a:chOff x="-4475825" y="3612425"/>
            <a:chExt cx="293825" cy="291450"/>
          </a:xfrm>
        </p:grpSpPr>
        <p:sp>
          <p:nvSpPr>
            <p:cNvPr id="8396" name="Google Shape;8396;p9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93"/>
          <p:cNvGrpSpPr/>
          <p:nvPr/>
        </p:nvGrpSpPr>
        <p:grpSpPr>
          <a:xfrm>
            <a:off x="4101077" y="2756844"/>
            <a:ext cx="428730" cy="419623"/>
            <a:chOff x="-4480550" y="3970800"/>
            <a:chExt cx="297750" cy="291425"/>
          </a:xfrm>
        </p:grpSpPr>
        <p:sp>
          <p:nvSpPr>
            <p:cNvPr id="8400" name="Google Shape;8400;p9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93"/>
          <p:cNvGrpSpPr/>
          <p:nvPr/>
        </p:nvGrpSpPr>
        <p:grpSpPr>
          <a:xfrm>
            <a:off x="6804910" y="1689221"/>
            <a:ext cx="415123" cy="419659"/>
            <a:chOff x="-2668225" y="3239075"/>
            <a:chExt cx="288300" cy="291450"/>
          </a:xfrm>
        </p:grpSpPr>
        <p:sp>
          <p:nvSpPr>
            <p:cNvPr id="8403" name="Google Shape;8403;p9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93"/>
          <p:cNvGrpSpPr/>
          <p:nvPr/>
        </p:nvGrpSpPr>
        <p:grpSpPr>
          <a:xfrm>
            <a:off x="6802066" y="2205191"/>
            <a:ext cx="420811" cy="419659"/>
            <a:chOff x="-2671375" y="3597450"/>
            <a:chExt cx="292250" cy="291450"/>
          </a:xfrm>
        </p:grpSpPr>
        <p:sp>
          <p:nvSpPr>
            <p:cNvPr id="8409" name="Google Shape;8409;p9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93"/>
          <p:cNvGrpSpPr/>
          <p:nvPr/>
        </p:nvGrpSpPr>
        <p:grpSpPr>
          <a:xfrm>
            <a:off x="6812849" y="2755691"/>
            <a:ext cx="423043" cy="421927"/>
            <a:chOff x="-2670575" y="3956600"/>
            <a:chExt cx="293800" cy="293025"/>
          </a:xfrm>
        </p:grpSpPr>
        <p:sp>
          <p:nvSpPr>
            <p:cNvPr id="8412" name="Google Shape;8412;p9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93"/>
          <p:cNvGrpSpPr/>
          <p:nvPr/>
        </p:nvGrpSpPr>
        <p:grpSpPr>
          <a:xfrm>
            <a:off x="3070370" y="3311947"/>
            <a:ext cx="426462" cy="418363"/>
            <a:chOff x="-1183550" y="3586525"/>
            <a:chExt cx="296175" cy="290550"/>
          </a:xfrm>
        </p:grpSpPr>
        <p:sp>
          <p:nvSpPr>
            <p:cNvPr id="8417" name="Google Shape;8417;p9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93"/>
          <p:cNvGrpSpPr/>
          <p:nvPr/>
        </p:nvGrpSpPr>
        <p:grpSpPr>
          <a:xfrm>
            <a:off x="1933980" y="1689799"/>
            <a:ext cx="420811" cy="418507"/>
            <a:chOff x="-5971525" y="3273750"/>
            <a:chExt cx="292250" cy="290650"/>
          </a:xfrm>
        </p:grpSpPr>
        <p:sp>
          <p:nvSpPr>
            <p:cNvPr id="8427" name="Google Shape;8427;p9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93"/>
          <p:cNvGrpSpPr/>
          <p:nvPr/>
        </p:nvGrpSpPr>
        <p:grpSpPr>
          <a:xfrm>
            <a:off x="1928310" y="2203826"/>
            <a:ext cx="432150" cy="422395"/>
            <a:chOff x="-5974675" y="3632100"/>
            <a:chExt cx="300125" cy="293350"/>
          </a:xfrm>
        </p:grpSpPr>
        <p:sp>
          <p:nvSpPr>
            <p:cNvPr id="8430" name="Google Shape;8430;p9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93"/>
          <p:cNvGrpSpPr/>
          <p:nvPr/>
        </p:nvGrpSpPr>
        <p:grpSpPr>
          <a:xfrm>
            <a:off x="1958351" y="2755694"/>
            <a:ext cx="395865" cy="421927"/>
            <a:chOff x="-5971525" y="3990475"/>
            <a:chExt cx="274925" cy="293025"/>
          </a:xfrm>
        </p:grpSpPr>
        <p:sp>
          <p:nvSpPr>
            <p:cNvPr id="8434" name="Google Shape;8434;p9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93"/>
          <p:cNvGrpSpPr/>
          <p:nvPr/>
        </p:nvGrpSpPr>
        <p:grpSpPr>
          <a:xfrm>
            <a:off x="4631558" y="1689798"/>
            <a:ext cx="420775" cy="418507"/>
            <a:chOff x="-4118225" y="3253275"/>
            <a:chExt cx="292225" cy="290650"/>
          </a:xfrm>
        </p:grpSpPr>
        <p:sp>
          <p:nvSpPr>
            <p:cNvPr id="8439" name="Google Shape;8439;p9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93"/>
          <p:cNvGrpSpPr/>
          <p:nvPr/>
        </p:nvGrpSpPr>
        <p:grpSpPr>
          <a:xfrm>
            <a:off x="4682008" y="2204922"/>
            <a:ext cx="319874" cy="420199"/>
            <a:chOff x="-4082800" y="3612425"/>
            <a:chExt cx="222150" cy="291825"/>
          </a:xfrm>
        </p:grpSpPr>
        <p:sp>
          <p:nvSpPr>
            <p:cNvPr id="8442" name="Google Shape;8442;p9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93"/>
          <p:cNvGrpSpPr/>
          <p:nvPr/>
        </p:nvGrpSpPr>
        <p:grpSpPr>
          <a:xfrm>
            <a:off x="4643456" y="2769876"/>
            <a:ext cx="420775" cy="393561"/>
            <a:chOff x="-4118225" y="3990475"/>
            <a:chExt cx="292225" cy="273325"/>
          </a:xfrm>
        </p:grpSpPr>
        <p:sp>
          <p:nvSpPr>
            <p:cNvPr id="8446" name="Google Shape;8446;p9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93"/>
          <p:cNvGrpSpPr/>
          <p:nvPr/>
        </p:nvGrpSpPr>
        <p:grpSpPr>
          <a:xfrm>
            <a:off x="7354110" y="1688087"/>
            <a:ext cx="394713" cy="421927"/>
            <a:chOff x="-2312225" y="3238300"/>
            <a:chExt cx="274125" cy="293025"/>
          </a:xfrm>
        </p:grpSpPr>
        <p:sp>
          <p:nvSpPr>
            <p:cNvPr id="8451" name="Google Shape;8451;p9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93"/>
          <p:cNvGrpSpPr/>
          <p:nvPr/>
        </p:nvGrpSpPr>
        <p:grpSpPr>
          <a:xfrm>
            <a:off x="7341062" y="2153586"/>
            <a:ext cx="420811" cy="522864"/>
            <a:chOff x="-2310650" y="3525775"/>
            <a:chExt cx="292250" cy="363125"/>
          </a:xfrm>
        </p:grpSpPr>
        <p:sp>
          <p:nvSpPr>
            <p:cNvPr id="8454" name="Google Shape;8454;p9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93"/>
          <p:cNvGrpSpPr/>
          <p:nvPr/>
        </p:nvGrpSpPr>
        <p:grpSpPr>
          <a:xfrm>
            <a:off x="7351827" y="2756825"/>
            <a:ext cx="423079" cy="419659"/>
            <a:chOff x="-2310650" y="3958175"/>
            <a:chExt cx="293825" cy="291450"/>
          </a:xfrm>
        </p:grpSpPr>
        <p:sp>
          <p:nvSpPr>
            <p:cNvPr id="8459" name="Google Shape;8459;p9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93"/>
          <p:cNvGrpSpPr/>
          <p:nvPr/>
        </p:nvGrpSpPr>
        <p:grpSpPr>
          <a:xfrm>
            <a:off x="4718688" y="3308459"/>
            <a:ext cx="424159" cy="419659"/>
            <a:chOff x="-1182750" y="3962900"/>
            <a:chExt cx="294575" cy="291450"/>
          </a:xfrm>
        </p:grpSpPr>
        <p:sp>
          <p:nvSpPr>
            <p:cNvPr id="8462" name="Google Shape;8462;p9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93"/>
          <p:cNvGrpSpPr/>
          <p:nvPr/>
        </p:nvGrpSpPr>
        <p:grpSpPr>
          <a:xfrm>
            <a:off x="2471824" y="1689223"/>
            <a:ext cx="424195" cy="419659"/>
            <a:chOff x="-5611575" y="3272950"/>
            <a:chExt cx="294600" cy="291450"/>
          </a:xfrm>
        </p:grpSpPr>
        <p:sp>
          <p:nvSpPr>
            <p:cNvPr id="8470" name="Google Shape;8470;p9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93"/>
          <p:cNvGrpSpPr/>
          <p:nvPr/>
        </p:nvGrpSpPr>
        <p:grpSpPr>
          <a:xfrm>
            <a:off x="2471824" y="2205770"/>
            <a:ext cx="424195" cy="418507"/>
            <a:chOff x="-5613150" y="3632900"/>
            <a:chExt cx="294600" cy="290650"/>
          </a:xfrm>
        </p:grpSpPr>
        <p:sp>
          <p:nvSpPr>
            <p:cNvPr id="8476" name="Google Shape;8476;p9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93"/>
          <p:cNvGrpSpPr/>
          <p:nvPr/>
        </p:nvGrpSpPr>
        <p:grpSpPr>
          <a:xfrm>
            <a:off x="2483722" y="2756270"/>
            <a:ext cx="424195" cy="420775"/>
            <a:chOff x="-5613150" y="3991275"/>
            <a:chExt cx="294600" cy="292225"/>
          </a:xfrm>
        </p:grpSpPr>
        <p:sp>
          <p:nvSpPr>
            <p:cNvPr id="8479" name="Google Shape;8479;p9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93"/>
          <p:cNvGrpSpPr/>
          <p:nvPr/>
        </p:nvGrpSpPr>
        <p:grpSpPr>
          <a:xfrm>
            <a:off x="5155210" y="1689438"/>
            <a:ext cx="434634" cy="419227"/>
            <a:chOff x="-3768700" y="3253275"/>
            <a:chExt cx="301850" cy="291150"/>
          </a:xfrm>
        </p:grpSpPr>
        <p:sp>
          <p:nvSpPr>
            <p:cNvPr id="8489" name="Google Shape;8489;p9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93"/>
          <p:cNvGrpSpPr/>
          <p:nvPr/>
        </p:nvGrpSpPr>
        <p:grpSpPr>
          <a:xfrm>
            <a:off x="5159293" y="2217090"/>
            <a:ext cx="426462" cy="395865"/>
            <a:chOff x="-3808700" y="3628950"/>
            <a:chExt cx="296175" cy="274925"/>
          </a:xfrm>
        </p:grpSpPr>
        <p:sp>
          <p:nvSpPr>
            <p:cNvPr id="8493" name="Google Shape;8493;p9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93"/>
          <p:cNvGrpSpPr/>
          <p:nvPr/>
        </p:nvGrpSpPr>
        <p:grpSpPr>
          <a:xfrm>
            <a:off x="5224504" y="2756412"/>
            <a:ext cx="419443" cy="420487"/>
            <a:chOff x="-3771675" y="3971775"/>
            <a:chExt cx="291300" cy="292025"/>
          </a:xfrm>
        </p:grpSpPr>
        <p:sp>
          <p:nvSpPr>
            <p:cNvPr id="8497" name="Google Shape;8497;p9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93"/>
          <p:cNvGrpSpPr/>
          <p:nvPr/>
        </p:nvGrpSpPr>
        <p:grpSpPr>
          <a:xfrm>
            <a:off x="7885948" y="1716461"/>
            <a:ext cx="420271" cy="320774"/>
            <a:chOff x="-1951475" y="3273100"/>
            <a:chExt cx="291875" cy="222775"/>
          </a:xfrm>
        </p:grpSpPr>
        <p:sp>
          <p:nvSpPr>
            <p:cNvPr id="8503" name="Google Shape;8503;p9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93"/>
          <p:cNvGrpSpPr/>
          <p:nvPr/>
        </p:nvGrpSpPr>
        <p:grpSpPr>
          <a:xfrm>
            <a:off x="7883429" y="2205191"/>
            <a:ext cx="425310" cy="419659"/>
            <a:chOff x="-1951475" y="3597450"/>
            <a:chExt cx="295375" cy="291450"/>
          </a:xfrm>
        </p:grpSpPr>
        <p:sp>
          <p:nvSpPr>
            <p:cNvPr id="8507" name="Google Shape;8507;p9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93"/>
          <p:cNvGrpSpPr/>
          <p:nvPr/>
        </p:nvGrpSpPr>
        <p:grpSpPr>
          <a:xfrm>
            <a:off x="7885680" y="2756825"/>
            <a:ext cx="444605" cy="419659"/>
            <a:chOff x="-1960150" y="3956600"/>
            <a:chExt cx="308775" cy="291450"/>
          </a:xfrm>
        </p:grpSpPr>
        <p:sp>
          <p:nvSpPr>
            <p:cNvPr id="8512" name="Google Shape;8512;p9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93"/>
          <p:cNvGrpSpPr/>
          <p:nvPr/>
        </p:nvGrpSpPr>
        <p:grpSpPr>
          <a:xfrm>
            <a:off x="1939718" y="3307636"/>
            <a:ext cx="420775" cy="420775"/>
            <a:chOff x="-804700" y="3226500"/>
            <a:chExt cx="292225" cy="292225"/>
          </a:xfrm>
        </p:grpSpPr>
        <p:sp>
          <p:nvSpPr>
            <p:cNvPr id="8515" name="Google Shape;8515;p9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93"/>
          <p:cNvGrpSpPr/>
          <p:nvPr/>
        </p:nvGrpSpPr>
        <p:grpSpPr>
          <a:xfrm>
            <a:off x="3019809" y="1688647"/>
            <a:ext cx="420775" cy="420811"/>
            <a:chOff x="-5251625" y="3272950"/>
            <a:chExt cx="292225" cy="292250"/>
          </a:xfrm>
        </p:grpSpPr>
        <p:sp>
          <p:nvSpPr>
            <p:cNvPr id="8523" name="Google Shape;8523;p9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93"/>
          <p:cNvGrpSpPr/>
          <p:nvPr/>
        </p:nvGrpSpPr>
        <p:grpSpPr>
          <a:xfrm>
            <a:off x="3016407" y="2204348"/>
            <a:ext cx="427578" cy="421351"/>
            <a:chOff x="-5254775" y="3631325"/>
            <a:chExt cx="296950" cy="292625"/>
          </a:xfrm>
        </p:grpSpPr>
        <p:sp>
          <p:nvSpPr>
            <p:cNvPr id="8527" name="Google Shape;8527;p9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9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93"/>
          <p:cNvGrpSpPr/>
          <p:nvPr/>
        </p:nvGrpSpPr>
        <p:grpSpPr>
          <a:xfrm>
            <a:off x="3032265" y="2756270"/>
            <a:ext cx="419659" cy="420775"/>
            <a:chOff x="-5251625" y="3991275"/>
            <a:chExt cx="291450" cy="292225"/>
          </a:xfrm>
        </p:grpSpPr>
        <p:sp>
          <p:nvSpPr>
            <p:cNvPr id="8535" name="Google Shape;8535;p9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93"/>
          <p:cNvGrpSpPr/>
          <p:nvPr/>
        </p:nvGrpSpPr>
        <p:grpSpPr>
          <a:xfrm>
            <a:off x="5772848" y="1689240"/>
            <a:ext cx="319874" cy="419623"/>
            <a:chOff x="-3365275" y="3253275"/>
            <a:chExt cx="222150" cy="291425"/>
          </a:xfrm>
        </p:grpSpPr>
        <p:sp>
          <p:nvSpPr>
            <p:cNvPr id="8541" name="Google Shape;8541;p9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93"/>
          <p:cNvGrpSpPr/>
          <p:nvPr/>
        </p:nvGrpSpPr>
        <p:grpSpPr>
          <a:xfrm>
            <a:off x="5746786" y="2204058"/>
            <a:ext cx="371998" cy="421927"/>
            <a:chOff x="-3383375" y="3611625"/>
            <a:chExt cx="258350" cy="293025"/>
          </a:xfrm>
        </p:grpSpPr>
        <p:sp>
          <p:nvSpPr>
            <p:cNvPr id="8544" name="Google Shape;8544;p9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93"/>
          <p:cNvGrpSpPr/>
          <p:nvPr/>
        </p:nvGrpSpPr>
        <p:grpSpPr>
          <a:xfrm>
            <a:off x="5809135" y="2756826"/>
            <a:ext cx="271097" cy="419659"/>
            <a:chOff x="-3347950" y="3971575"/>
            <a:chExt cx="188275" cy="291450"/>
          </a:xfrm>
        </p:grpSpPr>
        <p:sp>
          <p:nvSpPr>
            <p:cNvPr id="8547" name="Google Shape;8547;p9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93"/>
          <p:cNvGrpSpPr/>
          <p:nvPr/>
        </p:nvGrpSpPr>
        <p:grpSpPr>
          <a:xfrm>
            <a:off x="858994" y="3307061"/>
            <a:ext cx="371998" cy="421927"/>
            <a:chOff x="-1575775" y="3238300"/>
            <a:chExt cx="258350" cy="293025"/>
          </a:xfrm>
        </p:grpSpPr>
        <p:sp>
          <p:nvSpPr>
            <p:cNvPr id="8551" name="Google Shape;8551;p9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93"/>
          <p:cNvGrpSpPr/>
          <p:nvPr/>
        </p:nvGrpSpPr>
        <p:grpSpPr>
          <a:xfrm>
            <a:off x="2503892" y="3309051"/>
            <a:ext cx="423079" cy="424159"/>
            <a:chOff x="-1591550" y="3597475"/>
            <a:chExt cx="293825" cy="294575"/>
          </a:xfrm>
        </p:grpSpPr>
        <p:sp>
          <p:nvSpPr>
            <p:cNvPr id="8557" name="Google Shape;8557;p9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93"/>
          <p:cNvGrpSpPr/>
          <p:nvPr/>
        </p:nvGrpSpPr>
        <p:grpSpPr>
          <a:xfrm>
            <a:off x="4153362" y="3318663"/>
            <a:ext cx="421927" cy="399248"/>
            <a:chOff x="-1592325" y="3957400"/>
            <a:chExt cx="293025" cy="277275"/>
          </a:xfrm>
        </p:grpSpPr>
        <p:sp>
          <p:nvSpPr>
            <p:cNvPr id="8561" name="Google Shape;8561;p9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93"/>
          <p:cNvGrpSpPr/>
          <p:nvPr/>
        </p:nvGrpSpPr>
        <p:grpSpPr>
          <a:xfrm>
            <a:off x="3640232" y="3310744"/>
            <a:ext cx="369730" cy="420775"/>
            <a:chOff x="-778700" y="3612425"/>
            <a:chExt cx="256775" cy="292225"/>
          </a:xfrm>
        </p:grpSpPr>
        <p:sp>
          <p:nvSpPr>
            <p:cNvPr id="8566" name="Google Shape;8566;p9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93"/>
          <p:cNvGrpSpPr/>
          <p:nvPr/>
        </p:nvGrpSpPr>
        <p:grpSpPr>
          <a:xfrm>
            <a:off x="6111733" y="3828305"/>
            <a:ext cx="340731" cy="387641"/>
            <a:chOff x="7728464" y="1561258"/>
            <a:chExt cx="349719" cy="397866"/>
          </a:xfrm>
        </p:grpSpPr>
        <p:sp>
          <p:nvSpPr>
            <p:cNvPr id="8573" name="Google Shape;8573;p9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93"/>
          <p:cNvGrpSpPr/>
          <p:nvPr/>
        </p:nvGrpSpPr>
        <p:grpSpPr>
          <a:xfrm>
            <a:off x="4034702" y="3828305"/>
            <a:ext cx="387681" cy="387641"/>
            <a:chOff x="5611350" y="1561258"/>
            <a:chExt cx="397907" cy="397866"/>
          </a:xfrm>
        </p:grpSpPr>
        <p:sp>
          <p:nvSpPr>
            <p:cNvPr id="8576" name="Google Shape;8576;p9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93"/>
          <p:cNvGrpSpPr/>
          <p:nvPr/>
        </p:nvGrpSpPr>
        <p:grpSpPr>
          <a:xfrm>
            <a:off x="4553987" y="3925571"/>
            <a:ext cx="387610" cy="193109"/>
            <a:chOff x="6140660" y="1661097"/>
            <a:chExt cx="397835" cy="198202"/>
          </a:xfrm>
        </p:grpSpPr>
        <p:sp>
          <p:nvSpPr>
            <p:cNvPr id="8581" name="Google Shape;8581;p9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93"/>
          <p:cNvGrpSpPr/>
          <p:nvPr/>
        </p:nvGrpSpPr>
        <p:grpSpPr>
          <a:xfrm>
            <a:off x="5073202" y="3828305"/>
            <a:ext cx="387681" cy="387641"/>
            <a:chOff x="6669907" y="1561258"/>
            <a:chExt cx="397907" cy="397866"/>
          </a:xfrm>
        </p:grpSpPr>
        <p:sp>
          <p:nvSpPr>
            <p:cNvPr id="8586" name="Google Shape;8586;p9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93"/>
          <p:cNvGrpSpPr/>
          <p:nvPr/>
        </p:nvGrpSpPr>
        <p:grpSpPr>
          <a:xfrm>
            <a:off x="1958433" y="3885842"/>
            <a:ext cx="387681" cy="272572"/>
            <a:chOff x="3386036" y="1746339"/>
            <a:chExt cx="397907" cy="279762"/>
          </a:xfrm>
        </p:grpSpPr>
        <p:sp>
          <p:nvSpPr>
            <p:cNvPr id="8592" name="Google Shape;8592;p9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93"/>
          <p:cNvGrpSpPr/>
          <p:nvPr/>
        </p:nvGrpSpPr>
        <p:grpSpPr>
          <a:xfrm>
            <a:off x="2996130" y="3828288"/>
            <a:ext cx="387681" cy="387681"/>
            <a:chOff x="4417380" y="1687279"/>
            <a:chExt cx="397907" cy="397907"/>
          </a:xfrm>
        </p:grpSpPr>
        <p:sp>
          <p:nvSpPr>
            <p:cNvPr id="8595" name="Google Shape;8595;p9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93"/>
          <p:cNvGrpSpPr/>
          <p:nvPr/>
        </p:nvGrpSpPr>
        <p:grpSpPr>
          <a:xfrm>
            <a:off x="7942611" y="3308537"/>
            <a:ext cx="387661" cy="387661"/>
            <a:chOff x="2869999" y="1687279"/>
            <a:chExt cx="397887" cy="397887"/>
          </a:xfrm>
        </p:grpSpPr>
        <p:sp>
          <p:nvSpPr>
            <p:cNvPr id="8598" name="Google Shape;8598;p9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93"/>
          <p:cNvGrpSpPr/>
          <p:nvPr/>
        </p:nvGrpSpPr>
        <p:grpSpPr>
          <a:xfrm>
            <a:off x="2477718" y="3828664"/>
            <a:ext cx="386807" cy="386929"/>
            <a:chOff x="3902887" y="1687655"/>
            <a:chExt cx="397010" cy="397135"/>
          </a:xfrm>
        </p:grpSpPr>
        <p:sp>
          <p:nvSpPr>
            <p:cNvPr id="8601" name="Google Shape;8601;p9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93"/>
          <p:cNvGrpSpPr/>
          <p:nvPr/>
        </p:nvGrpSpPr>
        <p:grpSpPr>
          <a:xfrm>
            <a:off x="3515416" y="3828344"/>
            <a:ext cx="387681" cy="387681"/>
            <a:chOff x="4933458" y="1687279"/>
            <a:chExt cx="397907" cy="397907"/>
          </a:xfrm>
        </p:grpSpPr>
        <p:sp>
          <p:nvSpPr>
            <p:cNvPr id="8604" name="Google Shape;8604;p9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93"/>
          <p:cNvGrpSpPr/>
          <p:nvPr/>
        </p:nvGrpSpPr>
        <p:grpSpPr>
          <a:xfrm>
            <a:off x="5286246" y="3308537"/>
            <a:ext cx="387681" cy="387661"/>
            <a:chOff x="266768" y="1721375"/>
            <a:chExt cx="397907" cy="397887"/>
          </a:xfrm>
        </p:grpSpPr>
        <p:sp>
          <p:nvSpPr>
            <p:cNvPr id="8607" name="Google Shape;8607;p9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93"/>
          <p:cNvGrpSpPr/>
          <p:nvPr/>
        </p:nvGrpSpPr>
        <p:grpSpPr>
          <a:xfrm>
            <a:off x="7411672" y="3308924"/>
            <a:ext cx="387539" cy="386888"/>
            <a:chOff x="2408992" y="1722875"/>
            <a:chExt cx="397761" cy="397093"/>
          </a:xfrm>
        </p:grpSpPr>
        <p:sp>
          <p:nvSpPr>
            <p:cNvPr id="8610" name="Google Shape;8610;p9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93"/>
          <p:cNvGrpSpPr/>
          <p:nvPr/>
        </p:nvGrpSpPr>
        <p:grpSpPr>
          <a:xfrm>
            <a:off x="5592488" y="3828305"/>
            <a:ext cx="387641" cy="387641"/>
            <a:chOff x="7199196" y="1561258"/>
            <a:chExt cx="397866" cy="397866"/>
          </a:xfrm>
        </p:grpSpPr>
        <p:sp>
          <p:nvSpPr>
            <p:cNvPr id="8613" name="Google Shape;8613;p9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6" name="Google Shape;8616;p9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617" name="Google Shape;8617;p93"/>
          <p:cNvGrpSpPr/>
          <p:nvPr/>
        </p:nvGrpSpPr>
        <p:grpSpPr>
          <a:xfrm>
            <a:off x="6348367" y="3308537"/>
            <a:ext cx="387661" cy="387661"/>
            <a:chOff x="1379798" y="1723250"/>
            <a:chExt cx="397887" cy="397887"/>
          </a:xfrm>
        </p:grpSpPr>
        <p:sp>
          <p:nvSpPr>
            <p:cNvPr id="8618" name="Google Shape;8618;p9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93"/>
          <p:cNvGrpSpPr/>
          <p:nvPr/>
        </p:nvGrpSpPr>
        <p:grpSpPr>
          <a:xfrm>
            <a:off x="5817327" y="3308537"/>
            <a:ext cx="387641" cy="387661"/>
            <a:chOff x="864491" y="1723250"/>
            <a:chExt cx="397866" cy="397887"/>
          </a:xfrm>
        </p:grpSpPr>
        <p:sp>
          <p:nvSpPr>
            <p:cNvPr id="8623" name="Google Shape;8623;p9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6" name="Google Shape;8626;p9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7" name="Google Shape;8627;p93"/>
          <p:cNvGrpSpPr/>
          <p:nvPr/>
        </p:nvGrpSpPr>
        <p:grpSpPr>
          <a:xfrm>
            <a:off x="6584154" y="3827060"/>
            <a:ext cx="388966" cy="388966"/>
            <a:chOff x="1190625" y="238125"/>
            <a:chExt cx="5235075" cy="5235075"/>
          </a:xfrm>
        </p:grpSpPr>
        <p:sp>
          <p:nvSpPr>
            <p:cNvPr id="8628" name="Google Shape;8628;p9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33" name="Shape 8633"/>
        <p:cNvGrpSpPr/>
        <p:nvPr/>
      </p:nvGrpSpPr>
      <p:grpSpPr>
        <a:xfrm>
          <a:off x="0" y="0"/>
          <a:ext cx="0" cy="0"/>
          <a:chOff x="0" y="0"/>
          <a:chExt cx="0" cy="0"/>
        </a:xfrm>
      </p:grpSpPr>
      <p:pic>
        <p:nvPicPr>
          <p:cNvPr id="8634" name="Google Shape;8634;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4"/>
          <p:cNvSpPr/>
          <p:nvPr/>
        </p:nvSpPr>
        <p:spPr>
          <a:xfrm>
            <a:off x="2037900" y="1181351"/>
            <a:ext cx="1474500" cy="14745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4"/>
          <p:cNvSpPr txBox="1"/>
          <p:nvPr>
            <p:ph type="title"/>
          </p:nvPr>
        </p:nvSpPr>
        <p:spPr>
          <a:xfrm>
            <a:off x="713100" y="2655851"/>
            <a:ext cx="4124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LESSON</a:t>
            </a:r>
            <a:endParaRPr/>
          </a:p>
        </p:txBody>
      </p:sp>
      <p:sp>
        <p:nvSpPr>
          <p:cNvPr id="255" name="Google Shape;255;p44"/>
          <p:cNvSpPr txBox="1"/>
          <p:nvPr>
            <p:ph idx="2" type="title"/>
          </p:nvPr>
        </p:nvSpPr>
        <p:spPr>
          <a:xfrm>
            <a:off x="2170850" y="1497751"/>
            <a:ext cx="1208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6" name="Google Shape;256;p44"/>
          <p:cNvSpPr txBox="1"/>
          <p:nvPr>
            <p:ph idx="1" type="subTitle"/>
          </p:nvPr>
        </p:nvSpPr>
        <p:spPr>
          <a:xfrm>
            <a:off x="713100" y="3484776"/>
            <a:ext cx="41241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enter a subtitle here if you need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4847475" y="771150"/>
            <a:ext cx="3583500" cy="120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262" name="Google Shape;262;p45"/>
          <p:cNvSpPr txBox="1"/>
          <p:nvPr>
            <p:ph idx="1" type="body"/>
          </p:nvPr>
        </p:nvSpPr>
        <p:spPr>
          <a:xfrm>
            <a:off x="4847475" y="1980450"/>
            <a:ext cx="3583500" cy="23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Do you know what helps you make your point clear?</a:t>
            </a:r>
            <a:r>
              <a:rPr lang="en"/>
              <a:t> </a:t>
            </a:r>
            <a:r>
              <a:rPr lang="en">
                <a:solidFill>
                  <a:schemeClr val="lt1"/>
                </a:solidFill>
              </a:rPr>
              <a:t>Lists like this one:</a:t>
            </a:r>
            <a:br>
              <a:rPr lang="en">
                <a:solidFill>
                  <a:schemeClr val="lt1"/>
                </a:solidFill>
              </a:rPr>
            </a:br>
            <a:endParaRPr>
              <a:solidFill>
                <a:schemeClr val="lt1"/>
              </a:solidFill>
            </a:endParaRPr>
          </a:p>
          <a:p>
            <a:pPr indent="-317500" lvl="0" marL="457200" rtl="0" algn="l">
              <a:spcBef>
                <a:spcPts val="0"/>
              </a:spcBef>
              <a:spcAft>
                <a:spcPts val="0"/>
              </a:spcAft>
              <a:buSzPts val="1400"/>
              <a:buChar char="●"/>
            </a:pPr>
            <a:r>
              <a:rPr lang="en">
                <a:solidFill>
                  <a:schemeClr val="lt1"/>
                </a:solidFill>
              </a:rPr>
              <a:t>They’re simple </a:t>
            </a:r>
            <a:endParaRPr>
              <a:solidFill>
                <a:schemeClr val="lt1"/>
              </a:solidFill>
            </a:endParaRPr>
          </a:p>
          <a:p>
            <a:pPr indent="-317500" lvl="0" marL="457200" rtl="0" algn="l">
              <a:spcBef>
                <a:spcPts val="0"/>
              </a:spcBef>
              <a:spcAft>
                <a:spcPts val="0"/>
              </a:spcAft>
              <a:buSzPts val="1400"/>
              <a:buChar char="●"/>
            </a:pPr>
            <a:r>
              <a:rPr lang="en">
                <a:solidFill>
                  <a:schemeClr val="lt1"/>
                </a:solidFill>
              </a:rPr>
              <a:t>You can organize your ideas clearly</a:t>
            </a:r>
            <a:endParaRPr>
              <a:solidFill>
                <a:schemeClr val="lt1"/>
              </a:solidFill>
            </a:endParaRPr>
          </a:p>
          <a:p>
            <a:pPr indent="-317500" lvl="0" marL="457200" rtl="0" algn="l">
              <a:spcBef>
                <a:spcPts val="0"/>
              </a:spcBef>
              <a:spcAft>
                <a:spcPts val="0"/>
              </a:spcAft>
              <a:buSzPts val="1400"/>
              <a:buChar char="●"/>
            </a:pPr>
            <a:r>
              <a:rPr lang="en">
                <a:solidFill>
                  <a:schemeClr val="lt1"/>
                </a:solidFill>
              </a:rPr>
              <a:t>You’ll never forget to buy milk!</a:t>
            </a:r>
            <a:endParaRPr>
              <a:solidFill>
                <a:schemeClr val="lt1"/>
              </a:solidFill>
            </a:endParaRPr>
          </a:p>
          <a:p>
            <a:pPr indent="0" lvl="0" marL="0" rtl="0" algn="l">
              <a:spcBef>
                <a:spcPts val="1600"/>
              </a:spcBef>
              <a:spcAft>
                <a:spcPts val="0"/>
              </a:spcAft>
              <a:buNone/>
            </a:pPr>
            <a:r>
              <a:rPr lang="en">
                <a:solidFill>
                  <a:schemeClr val="lt1"/>
                </a:solidFill>
              </a:rPr>
              <a:t>And the most important thing: the audience won’t miss the point of your presentation</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CLASSIFICATION OF RADIATIONS</a:t>
            </a:r>
            <a:endParaRPr/>
          </a:p>
        </p:txBody>
      </p:sp>
      <p:sp>
        <p:nvSpPr>
          <p:cNvPr id="268" name="Google Shape;268;p46"/>
          <p:cNvSpPr/>
          <p:nvPr/>
        </p:nvSpPr>
        <p:spPr>
          <a:xfrm>
            <a:off x="1729188" y="1916422"/>
            <a:ext cx="906600" cy="906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6"/>
          <p:cNvSpPr/>
          <p:nvPr/>
        </p:nvSpPr>
        <p:spPr>
          <a:xfrm>
            <a:off x="6508200" y="3237772"/>
            <a:ext cx="906600" cy="906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6"/>
          <p:cNvSpPr txBox="1"/>
          <p:nvPr>
            <p:ph idx="2" type="title"/>
          </p:nvPr>
        </p:nvSpPr>
        <p:spPr>
          <a:xfrm>
            <a:off x="2647500" y="1912063"/>
            <a:ext cx="47673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Non-ionizing</a:t>
            </a:r>
            <a:endParaRPr/>
          </a:p>
        </p:txBody>
      </p:sp>
      <p:sp>
        <p:nvSpPr>
          <p:cNvPr id="271" name="Google Shape;271;p46"/>
          <p:cNvSpPr txBox="1"/>
          <p:nvPr>
            <p:ph idx="1" type="subTitle"/>
          </p:nvPr>
        </p:nvSpPr>
        <p:spPr>
          <a:xfrm>
            <a:off x="2647500" y="2237287"/>
            <a:ext cx="47673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272" name="Google Shape;272;p46"/>
          <p:cNvSpPr txBox="1"/>
          <p:nvPr>
            <p:ph idx="3" type="title"/>
          </p:nvPr>
        </p:nvSpPr>
        <p:spPr>
          <a:xfrm>
            <a:off x="1729200" y="3233413"/>
            <a:ext cx="47673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Ionizing</a:t>
            </a:r>
            <a:endParaRPr/>
          </a:p>
        </p:txBody>
      </p:sp>
      <p:sp>
        <p:nvSpPr>
          <p:cNvPr id="273" name="Google Shape;273;p46"/>
          <p:cNvSpPr txBox="1"/>
          <p:nvPr>
            <p:ph idx="4" type="subTitle"/>
          </p:nvPr>
        </p:nvSpPr>
        <p:spPr>
          <a:xfrm>
            <a:off x="1729188" y="3558637"/>
            <a:ext cx="4767300" cy="65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hot and has a poisonous atmosphere</a:t>
            </a:r>
            <a:endParaRPr/>
          </a:p>
        </p:txBody>
      </p:sp>
      <p:grpSp>
        <p:nvGrpSpPr>
          <p:cNvPr id="274" name="Google Shape;274;p46"/>
          <p:cNvGrpSpPr/>
          <p:nvPr/>
        </p:nvGrpSpPr>
        <p:grpSpPr>
          <a:xfrm>
            <a:off x="2003315" y="2175355"/>
            <a:ext cx="357855" cy="388770"/>
            <a:chOff x="5860831" y="1734149"/>
            <a:chExt cx="480471" cy="521909"/>
          </a:xfrm>
        </p:grpSpPr>
        <p:sp>
          <p:nvSpPr>
            <p:cNvPr id="275" name="Google Shape;275;p46"/>
            <p:cNvSpPr/>
            <p:nvPr/>
          </p:nvSpPr>
          <p:spPr>
            <a:xfrm>
              <a:off x="5896213" y="1846113"/>
              <a:ext cx="409261" cy="49837"/>
            </a:xfrm>
            <a:custGeom>
              <a:rect b="b" l="l" r="r" t="t"/>
              <a:pathLst>
                <a:path extrusionOk="0" h="1910" w="15685">
                  <a:moveTo>
                    <a:pt x="1446" y="0"/>
                  </a:moveTo>
                  <a:cubicBezTo>
                    <a:pt x="920" y="0"/>
                    <a:pt x="411" y="366"/>
                    <a:pt x="99" y="982"/>
                  </a:cubicBezTo>
                  <a:cubicBezTo>
                    <a:pt x="1" y="1178"/>
                    <a:pt x="10" y="1410"/>
                    <a:pt x="126" y="1606"/>
                  </a:cubicBezTo>
                  <a:cubicBezTo>
                    <a:pt x="242" y="1793"/>
                    <a:pt x="447" y="1909"/>
                    <a:pt x="670" y="1909"/>
                  </a:cubicBezTo>
                  <a:lnTo>
                    <a:pt x="14997" y="1909"/>
                  </a:lnTo>
                  <a:cubicBezTo>
                    <a:pt x="15211" y="1909"/>
                    <a:pt x="15417" y="1802"/>
                    <a:pt x="15541" y="1624"/>
                  </a:cubicBezTo>
                  <a:cubicBezTo>
                    <a:pt x="15675" y="1428"/>
                    <a:pt x="15684" y="1187"/>
                    <a:pt x="15577" y="982"/>
                  </a:cubicBezTo>
                  <a:cubicBezTo>
                    <a:pt x="15265" y="366"/>
                    <a:pt x="14765" y="0"/>
                    <a:pt x="14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6"/>
            <p:cNvSpPr/>
            <p:nvPr/>
          </p:nvSpPr>
          <p:spPr>
            <a:xfrm>
              <a:off x="5911581" y="1926427"/>
              <a:ext cx="378524" cy="243260"/>
            </a:xfrm>
            <a:custGeom>
              <a:rect b="b" l="l" r="r" t="t"/>
              <a:pathLst>
                <a:path extrusionOk="0" h="9323" w="14507">
                  <a:moveTo>
                    <a:pt x="3676" y="1989"/>
                  </a:moveTo>
                  <a:cubicBezTo>
                    <a:pt x="3971" y="1989"/>
                    <a:pt x="4238" y="2212"/>
                    <a:pt x="4274" y="2507"/>
                  </a:cubicBezTo>
                  <a:cubicBezTo>
                    <a:pt x="4310" y="2864"/>
                    <a:pt x="4033" y="3158"/>
                    <a:pt x="3685" y="3158"/>
                  </a:cubicBezTo>
                  <a:lnTo>
                    <a:pt x="2160" y="3158"/>
                  </a:lnTo>
                  <a:cubicBezTo>
                    <a:pt x="1856" y="3158"/>
                    <a:pt x="1589" y="2944"/>
                    <a:pt x="1562" y="2641"/>
                  </a:cubicBezTo>
                  <a:cubicBezTo>
                    <a:pt x="1517" y="2293"/>
                    <a:pt x="1794" y="1989"/>
                    <a:pt x="2142" y="1989"/>
                  </a:cubicBezTo>
                  <a:close/>
                  <a:moveTo>
                    <a:pt x="11593" y="1218"/>
                  </a:moveTo>
                  <a:cubicBezTo>
                    <a:pt x="11915" y="1218"/>
                    <a:pt x="12169" y="1479"/>
                    <a:pt x="12169" y="1802"/>
                  </a:cubicBezTo>
                  <a:lnTo>
                    <a:pt x="12169" y="1989"/>
                  </a:lnTo>
                  <a:lnTo>
                    <a:pt x="12356" y="1989"/>
                  </a:lnTo>
                  <a:cubicBezTo>
                    <a:pt x="12704" y="1989"/>
                    <a:pt x="12981" y="2293"/>
                    <a:pt x="12936" y="2641"/>
                  </a:cubicBezTo>
                  <a:cubicBezTo>
                    <a:pt x="12909" y="2944"/>
                    <a:pt x="12642" y="3158"/>
                    <a:pt x="12347" y="3158"/>
                  </a:cubicBezTo>
                  <a:lnTo>
                    <a:pt x="12169" y="3158"/>
                  </a:lnTo>
                  <a:lnTo>
                    <a:pt x="12169" y="3337"/>
                  </a:lnTo>
                  <a:cubicBezTo>
                    <a:pt x="12169" y="3631"/>
                    <a:pt x="11955" y="3899"/>
                    <a:pt x="11652" y="3934"/>
                  </a:cubicBezTo>
                  <a:cubicBezTo>
                    <a:pt x="11631" y="3936"/>
                    <a:pt x="11611" y="3937"/>
                    <a:pt x="11591" y="3937"/>
                  </a:cubicBezTo>
                  <a:cubicBezTo>
                    <a:pt x="11269" y="3937"/>
                    <a:pt x="11000" y="3673"/>
                    <a:pt x="11000" y="3345"/>
                  </a:cubicBezTo>
                  <a:lnTo>
                    <a:pt x="11000" y="3158"/>
                  </a:lnTo>
                  <a:lnTo>
                    <a:pt x="10831" y="3158"/>
                  </a:lnTo>
                  <a:cubicBezTo>
                    <a:pt x="10528" y="3158"/>
                    <a:pt x="10260" y="2944"/>
                    <a:pt x="10233" y="2641"/>
                  </a:cubicBezTo>
                  <a:cubicBezTo>
                    <a:pt x="10189" y="2293"/>
                    <a:pt x="10465" y="1989"/>
                    <a:pt x="10813" y="1989"/>
                  </a:cubicBezTo>
                  <a:lnTo>
                    <a:pt x="11000" y="1989"/>
                  </a:lnTo>
                  <a:lnTo>
                    <a:pt x="11000" y="1820"/>
                  </a:lnTo>
                  <a:cubicBezTo>
                    <a:pt x="11000" y="1517"/>
                    <a:pt x="11223" y="1249"/>
                    <a:pt x="11518" y="1222"/>
                  </a:cubicBezTo>
                  <a:cubicBezTo>
                    <a:pt x="11543" y="1219"/>
                    <a:pt x="11568" y="1218"/>
                    <a:pt x="11593" y="1218"/>
                  </a:cubicBezTo>
                  <a:close/>
                  <a:moveTo>
                    <a:pt x="7515" y="1227"/>
                  </a:moveTo>
                  <a:cubicBezTo>
                    <a:pt x="7586" y="1227"/>
                    <a:pt x="7657" y="1240"/>
                    <a:pt x="7726" y="1267"/>
                  </a:cubicBezTo>
                  <a:cubicBezTo>
                    <a:pt x="8030" y="1383"/>
                    <a:pt x="8181" y="1722"/>
                    <a:pt x="8056" y="2025"/>
                  </a:cubicBezTo>
                  <a:lnTo>
                    <a:pt x="7450" y="3577"/>
                  </a:lnTo>
                  <a:lnTo>
                    <a:pt x="7878" y="3417"/>
                  </a:lnTo>
                  <a:cubicBezTo>
                    <a:pt x="7944" y="3392"/>
                    <a:pt x="8013" y="3380"/>
                    <a:pt x="8082" y="3380"/>
                  </a:cubicBezTo>
                  <a:cubicBezTo>
                    <a:pt x="8234" y="3380"/>
                    <a:pt x="8385" y="3440"/>
                    <a:pt x="8502" y="3551"/>
                  </a:cubicBezTo>
                  <a:cubicBezTo>
                    <a:pt x="8663" y="3711"/>
                    <a:pt x="8708" y="3952"/>
                    <a:pt x="8627" y="4166"/>
                  </a:cubicBezTo>
                  <a:lnTo>
                    <a:pt x="7387" y="7422"/>
                  </a:lnTo>
                  <a:cubicBezTo>
                    <a:pt x="7307" y="7654"/>
                    <a:pt x="7084" y="7797"/>
                    <a:pt x="6843" y="7797"/>
                  </a:cubicBezTo>
                  <a:cubicBezTo>
                    <a:pt x="6772" y="7797"/>
                    <a:pt x="6709" y="7788"/>
                    <a:pt x="6638" y="7761"/>
                  </a:cubicBezTo>
                  <a:cubicBezTo>
                    <a:pt x="6335" y="7645"/>
                    <a:pt x="6183" y="7306"/>
                    <a:pt x="6299" y="7003"/>
                  </a:cubicBezTo>
                  <a:lnTo>
                    <a:pt x="7075" y="4960"/>
                  </a:lnTo>
                  <a:lnTo>
                    <a:pt x="6620" y="5130"/>
                  </a:lnTo>
                  <a:cubicBezTo>
                    <a:pt x="6555" y="5154"/>
                    <a:pt x="6487" y="5166"/>
                    <a:pt x="6419" y="5166"/>
                  </a:cubicBezTo>
                  <a:cubicBezTo>
                    <a:pt x="6266" y="5166"/>
                    <a:pt x="6116" y="5104"/>
                    <a:pt x="6005" y="4987"/>
                  </a:cubicBezTo>
                  <a:cubicBezTo>
                    <a:pt x="5844" y="4826"/>
                    <a:pt x="5791" y="4585"/>
                    <a:pt x="5880" y="4362"/>
                  </a:cubicBezTo>
                  <a:lnTo>
                    <a:pt x="6968" y="1597"/>
                  </a:lnTo>
                  <a:cubicBezTo>
                    <a:pt x="7064" y="1365"/>
                    <a:pt x="7285" y="1227"/>
                    <a:pt x="7515" y="1227"/>
                  </a:cubicBezTo>
                  <a:close/>
                  <a:moveTo>
                    <a:pt x="1" y="0"/>
                  </a:moveTo>
                  <a:lnTo>
                    <a:pt x="1" y="9323"/>
                  </a:lnTo>
                  <a:lnTo>
                    <a:pt x="14506" y="9323"/>
                  </a:lnTo>
                  <a:lnTo>
                    <a:pt x="14506" y="0"/>
                  </a:lnTo>
                  <a:cubicBezTo>
                    <a:pt x="14489" y="5"/>
                    <a:pt x="10873" y="7"/>
                    <a:pt x="7257" y="7"/>
                  </a:cubicBezTo>
                  <a:cubicBezTo>
                    <a:pt x="3641" y="7"/>
                    <a:pt x="23" y="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6"/>
            <p:cNvSpPr/>
            <p:nvPr/>
          </p:nvSpPr>
          <p:spPr>
            <a:xfrm>
              <a:off x="5860831" y="1735088"/>
              <a:ext cx="225831" cy="80548"/>
            </a:xfrm>
            <a:custGeom>
              <a:rect b="b" l="l" r="r" t="t"/>
              <a:pathLst>
                <a:path extrusionOk="0" h="3087" w="8655">
                  <a:moveTo>
                    <a:pt x="10" y="0"/>
                  </a:moveTo>
                  <a:cubicBezTo>
                    <a:pt x="10" y="0"/>
                    <a:pt x="10" y="27"/>
                    <a:pt x="10" y="62"/>
                  </a:cubicBezTo>
                  <a:cubicBezTo>
                    <a:pt x="1" y="161"/>
                    <a:pt x="1" y="321"/>
                    <a:pt x="1" y="482"/>
                  </a:cubicBezTo>
                  <a:cubicBezTo>
                    <a:pt x="1" y="839"/>
                    <a:pt x="153" y="1481"/>
                    <a:pt x="1170" y="1757"/>
                  </a:cubicBezTo>
                  <a:cubicBezTo>
                    <a:pt x="1669" y="1891"/>
                    <a:pt x="2294" y="1918"/>
                    <a:pt x="2891" y="1954"/>
                  </a:cubicBezTo>
                  <a:cubicBezTo>
                    <a:pt x="3150" y="1963"/>
                    <a:pt x="3436" y="1980"/>
                    <a:pt x="3694" y="2007"/>
                  </a:cubicBezTo>
                  <a:cubicBezTo>
                    <a:pt x="3569" y="2284"/>
                    <a:pt x="3507" y="2917"/>
                    <a:pt x="3507" y="2917"/>
                  </a:cubicBezTo>
                  <a:lnTo>
                    <a:pt x="3507" y="3087"/>
                  </a:lnTo>
                  <a:lnTo>
                    <a:pt x="8654" y="3087"/>
                  </a:lnTo>
                  <a:lnTo>
                    <a:pt x="8654" y="2908"/>
                  </a:lnTo>
                  <a:cubicBezTo>
                    <a:pt x="8654" y="1650"/>
                    <a:pt x="7637" y="624"/>
                    <a:pt x="6397" y="624"/>
                  </a:cubicBezTo>
                  <a:lnTo>
                    <a:pt x="5764" y="624"/>
                  </a:lnTo>
                  <a:cubicBezTo>
                    <a:pt x="5764" y="624"/>
                    <a:pt x="4934" y="767"/>
                    <a:pt x="4586" y="981"/>
                  </a:cubicBezTo>
                  <a:cubicBezTo>
                    <a:pt x="4131" y="848"/>
                    <a:pt x="3552" y="812"/>
                    <a:pt x="2945" y="785"/>
                  </a:cubicBezTo>
                  <a:cubicBezTo>
                    <a:pt x="2499" y="758"/>
                    <a:pt x="2044" y="740"/>
                    <a:pt x="1678" y="669"/>
                  </a:cubicBezTo>
                  <a:cubicBezTo>
                    <a:pt x="1295" y="607"/>
                    <a:pt x="1187" y="509"/>
                    <a:pt x="1170" y="491"/>
                  </a:cubicBezTo>
                  <a:cubicBezTo>
                    <a:pt x="1170" y="491"/>
                    <a:pt x="1170" y="491"/>
                    <a:pt x="1170" y="482"/>
                  </a:cubicBezTo>
                  <a:cubicBezTo>
                    <a:pt x="1170" y="330"/>
                    <a:pt x="1170" y="187"/>
                    <a:pt x="1179" y="98"/>
                  </a:cubicBezTo>
                  <a:cubicBezTo>
                    <a:pt x="1179" y="45"/>
                    <a:pt x="1179"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6"/>
            <p:cNvSpPr/>
            <p:nvPr/>
          </p:nvSpPr>
          <p:spPr>
            <a:xfrm>
              <a:off x="6115262" y="1734149"/>
              <a:ext cx="226039" cy="81487"/>
            </a:xfrm>
            <a:custGeom>
              <a:rect b="b" l="l" r="r" t="t"/>
              <a:pathLst>
                <a:path extrusionOk="0" h="3123" w="8663">
                  <a:moveTo>
                    <a:pt x="8654" y="0"/>
                  </a:moveTo>
                  <a:lnTo>
                    <a:pt x="8065" y="36"/>
                  </a:lnTo>
                  <a:lnTo>
                    <a:pt x="7476" y="36"/>
                  </a:lnTo>
                  <a:cubicBezTo>
                    <a:pt x="7476" y="54"/>
                    <a:pt x="7476" y="98"/>
                    <a:pt x="7476" y="152"/>
                  </a:cubicBezTo>
                  <a:cubicBezTo>
                    <a:pt x="7476" y="241"/>
                    <a:pt x="7485" y="384"/>
                    <a:pt x="7485" y="536"/>
                  </a:cubicBezTo>
                  <a:cubicBezTo>
                    <a:pt x="7485" y="545"/>
                    <a:pt x="7485" y="545"/>
                    <a:pt x="7485" y="545"/>
                  </a:cubicBezTo>
                  <a:cubicBezTo>
                    <a:pt x="7459" y="562"/>
                    <a:pt x="7361" y="652"/>
                    <a:pt x="6968" y="723"/>
                  </a:cubicBezTo>
                  <a:cubicBezTo>
                    <a:pt x="6611" y="794"/>
                    <a:pt x="6147" y="812"/>
                    <a:pt x="5701" y="839"/>
                  </a:cubicBezTo>
                  <a:cubicBezTo>
                    <a:pt x="5095" y="875"/>
                    <a:pt x="4515" y="901"/>
                    <a:pt x="4060" y="1035"/>
                  </a:cubicBezTo>
                  <a:cubicBezTo>
                    <a:pt x="3712" y="821"/>
                    <a:pt x="3310" y="705"/>
                    <a:pt x="2882" y="705"/>
                  </a:cubicBezTo>
                  <a:lnTo>
                    <a:pt x="2258" y="705"/>
                  </a:lnTo>
                  <a:cubicBezTo>
                    <a:pt x="1009" y="705"/>
                    <a:pt x="1" y="1713"/>
                    <a:pt x="1" y="2962"/>
                  </a:cubicBezTo>
                  <a:lnTo>
                    <a:pt x="1" y="3123"/>
                  </a:lnTo>
                  <a:lnTo>
                    <a:pt x="5148" y="3123"/>
                  </a:lnTo>
                  <a:lnTo>
                    <a:pt x="5148" y="2944"/>
                  </a:lnTo>
                  <a:cubicBezTo>
                    <a:pt x="5148" y="2614"/>
                    <a:pt x="5077" y="2311"/>
                    <a:pt x="4952" y="2034"/>
                  </a:cubicBezTo>
                  <a:cubicBezTo>
                    <a:pt x="5211" y="2008"/>
                    <a:pt x="5496" y="1990"/>
                    <a:pt x="5764" y="1981"/>
                  </a:cubicBezTo>
                  <a:cubicBezTo>
                    <a:pt x="6361" y="1945"/>
                    <a:pt x="6986" y="1918"/>
                    <a:pt x="7485" y="1785"/>
                  </a:cubicBezTo>
                  <a:cubicBezTo>
                    <a:pt x="8511" y="1508"/>
                    <a:pt x="8663" y="866"/>
                    <a:pt x="8663" y="500"/>
                  </a:cubicBezTo>
                  <a:cubicBezTo>
                    <a:pt x="8663" y="330"/>
                    <a:pt x="8654" y="170"/>
                    <a:pt x="8654" y="81"/>
                  </a:cubicBezTo>
                  <a:cubicBezTo>
                    <a:pt x="8654" y="45"/>
                    <a:pt x="8654" y="18"/>
                    <a:pt x="86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6"/>
            <p:cNvSpPr/>
            <p:nvPr/>
          </p:nvSpPr>
          <p:spPr>
            <a:xfrm>
              <a:off x="5877843" y="2200167"/>
              <a:ext cx="445764" cy="55890"/>
            </a:xfrm>
            <a:custGeom>
              <a:rect b="b" l="l" r="r" t="t"/>
              <a:pathLst>
                <a:path extrusionOk="0" h="2142" w="17084">
                  <a:moveTo>
                    <a:pt x="1053" y="0"/>
                  </a:moveTo>
                  <a:cubicBezTo>
                    <a:pt x="803" y="0"/>
                    <a:pt x="580" y="152"/>
                    <a:pt x="500" y="384"/>
                  </a:cubicBezTo>
                  <a:lnTo>
                    <a:pt x="143" y="1356"/>
                  </a:lnTo>
                  <a:cubicBezTo>
                    <a:pt x="0" y="1740"/>
                    <a:pt x="286" y="2141"/>
                    <a:pt x="687" y="2141"/>
                  </a:cubicBezTo>
                  <a:lnTo>
                    <a:pt x="16397" y="2141"/>
                  </a:lnTo>
                  <a:cubicBezTo>
                    <a:pt x="16807" y="2141"/>
                    <a:pt x="17084" y="1740"/>
                    <a:pt x="16950" y="1356"/>
                  </a:cubicBezTo>
                  <a:lnTo>
                    <a:pt x="16593" y="384"/>
                  </a:lnTo>
                  <a:cubicBezTo>
                    <a:pt x="16504" y="152"/>
                    <a:pt x="16281" y="0"/>
                    <a:pt x="16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46"/>
          <p:cNvGrpSpPr/>
          <p:nvPr/>
        </p:nvGrpSpPr>
        <p:grpSpPr>
          <a:xfrm>
            <a:off x="6782367" y="3500620"/>
            <a:ext cx="357886" cy="381066"/>
            <a:chOff x="6467698" y="2319594"/>
            <a:chExt cx="489317" cy="520938"/>
          </a:xfrm>
        </p:grpSpPr>
        <p:sp>
          <p:nvSpPr>
            <p:cNvPr id="281" name="Google Shape;281;p46"/>
            <p:cNvSpPr/>
            <p:nvPr/>
          </p:nvSpPr>
          <p:spPr>
            <a:xfrm>
              <a:off x="6467698" y="2319594"/>
              <a:ext cx="203000" cy="461368"/>
            </a:xfrm>
            <a:custGeom>
              <a:rect b="b" l="l" r="r" t="t"/>
              <a:pathLst>
                <a:path extrusionOk="0" h="17682" w="7780">
                  <a:moveTo>
                    <a:pt x="5807" y="0"/>
                  </a:moveTo>
                  <a:cubicBezTo>
                    <a:pt x="5617" y="0"/>
                    <a:pt x="5430" y="93"/>
                    <a:pt x="5317" y="267"/>
                  </a:cubicBezTo>
                  <a:cubicBezTo>
                    <a:pt x="5139" y="535"/>
                    <a:pt x="5210" y="892"/>
                    <a:pt x="5478" y="1070"/>
                  </a:cubicBezTo>
                  <a:lnTo>
                    <a:pt x="5826" y="1302"/>
                  </a:lnTo>
                  <a:cubicBezTo>
                    <a:pt x="2337" y="2729"/>
                    <a:pt x="0" y="6137"/>
                    <a:pt x="0" y="9982"/>
                  </a:cubicBezTo>
                  <a:cubicBezTo>
                    <a:pt x="0" y="11490"/>
                    <a:pt x="357" y="12989"/>
                    <a:pt x="1053" y="14309"/>
                  </a:cubicBezTo>
                  <a:cubicBezTo>
                    <a:pt x="1713" y="15594"/>
                    <a:pt x="2685" y="16718"/>
                    <a:pt x="3854" y="17574"/>
                  </a:cubicBezTo>
                  <a:cubicBezTo>
                    <a:pt x="3961" y="17645"/>
                    <a:pt x="4086" y="17681"/>
                    <a:pt x="4202" y="17681"/>
                  </a:cubicBezTo>
                  <a:cubicBezTo>
                    <a:pt x="4380" y="17681"/>
                    <a:pt x="4559" y="17601"/>
                    <a:pt x="4675" y="17440"/>
                  </a:cubicBezTo>
                  <a:cubicBezTo>
                    <a:pt x="4862" y="17181"/>
                    <a:pt x="4809" y="16816"/>
                    <a:pt x="4550" y="16628"/>
                  </a:cubicBezTo>
                  <a:cubicBezTo>
                    <a:pt x="2427" y="15085"/>
                    <a:pt x="1169" y="12605"/>
                    <a:pt x="1169" y="9982"/>
                  </a:cubicBezTo>
                  <a:cubicBezTo>
                    <a:pt x="1169" y="6637"/>
                    <a:pt x="3203" y="3657"/>
                    <a:pt x="6227" y="2399"/>
                  </a:cubicBezTo>
                  <a:lnTo>
                    <a:pt x="6227" y="2399"/>
                  </a:lnTo>
                  <a:lnTo>
                    <a:pt x="6138" y="2694"/>
                  </a:lnTo>
                  <a:cubicBezTo>
                    <a:pt x="6040" y="2997"/>
                    <a:pt x="6209" y="3327"/>
                    <a:pt x="6512" y="3425"/>
                  </a:cubicBezTo>
                  <a:cubicBezTo>
                    <a:pt x="6575" y="3443"/>
                    <a:pt x="6637" y="3452"/>
                    <a:pt x="6691" y="3452"/>
                  </a:cubicBezTo>
                  <a:cubicBezTo>
                    <a:pt x="6941" y="3452"/>
                    <a:pt x="7173" y="3300"/>
                    <a:pt x="7253" y="3051"/>
                  </a:cubicBezTo>
                  <a:lnTo>
                    <a:pt x="7699" y="1659"/>
                  </a:lnTo>
                  <a:cubicBezTo>
                    <a:pt x="7779" y="1409"/>
                    <a:pt x="7681" y="1133"/>
                    <a:pt x="7467" y="990"/>
                  </a:cubicBezTo>
                  <a:lnTo>
                    <a:pt x="6129" y="98"/>
                  </a:lnTo>
                  <a:cubicBezTo>
                    <a:pt x="6030" y="32"/>
                    <a:pt x="5918" y="0"/>
                    <a:pt x="5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6"/>
            <p:cNvSpPr/>
            <p:nvPr/>
          </p:nvSpPr>
          <p:spPr>
            <a:xfrm>
              <a:off x="6753546" y="2379190"/>
              <a:ext cx="203469" cy="461341"/>
            </a:xfrm>
            <a:custGeom>
              <a:rect b="b" l="l" r="r" t="t"/>
              <a:pathLst>
                <a:path extrusionOk="0" h="17681" w="7798">
                  <a:moveTo>
                    <a:pt x="3592" y="0"/>
                  </a:moveTo>
                  <a:cubicBezTo>
                    <a:pt x="3411" y="0"/>
                    <a:pt x="3232" y="85"/>
                    <a:pt x="3114" y="240"/>
                  </a:cubicBezTo>
                  <a:cubicBezTo>
                    <a:pt x="2926" y="499"/>
                    <a:pt x="2980" y="865"/>
                    <a:pt x="3247" y="1061"/>
                  </a:cubicBezTo>
                  <a:cubicBezTo>
                    <a:pt x="5362" y="2604"/>
                    <a:pt x="6628" y="5084"/>
                    <a:pt x="6628" y="7698"/>
                  </a:cubicBezTo>
                  <a:cubicBezTo>
                    <a:pt x="6628" y="11061"/>
                    <a:pt x="4586" y="14050"/>
                    <a:pt x="1544" y="15299"/>
                  </a:cubicBezTo>
                  <a:lnTo>
                    <a:pt x="1642" y="14996"/>
                  </a:lnTo>
                  <a:cubicBezTo>
                    <a:pt x="1740" y="14683"/>
                    <a:pt x="1570" y="14353"/>
                    <a:pt x="1267" y="14255"/>
                  </a:cubicBezTo>
                  <a:cubicBezTo>
                    <a:pt x="1207" y="14236"/>
                    <a:pt x="1146" y="14227"/>
                    <a:pt x="1087" y="14227"/>
                  </a:cubicBezTo>
                  <a:cubicBezTo>
                    <a:pt x="837" y="14227"/>
                    <a:pt x="606" y="14386"/>
                    <a:pt x="527" y="14639"/>
                  </a:cubicBezTo>
                  <a:lnTo>
                    <a:pt x="80" y="16030"/>
                  </a:lnTo>
                  <a:cubicBezTo>
                    <a:pt x="0" y="16280"/>
                    <a:pt x="98" y="16548"/>
                    <a:pt x="312" y="16700"/>
                  </a:cubicBezTo>
                  <a:lnTo>
                    <a:pt x="1651" y="17583"/>
                  </a:lnTo>
                  <a:cubicBezTo>
                    <a:pt x="1749" y="17654"/>
                    <a:pt x="1865" y="17681"/>
                    <a:pt x="1972" y="17681"/>
                  </a:cubicBezTo>
                  <a:cubicBezTo>
                    <a:pt x="2159" y="17681"/>
                    <a:pt x="2346" y="17592"/>
                    <a:pt x="2462" y="17422"/>
                  </a:cubicBezTo>
                  <a:cubicBezTo>
                    <a:pt x="2641" y="17154"/>
                    <a:pt x="2569" y="16789"/>
                    <a:pt x="2302" y="16610"/>
                  </a:cubicBezTo>
                  <a:lnTo>
                    <a:pt x="1963" y="16387"/>
                  </a:lnTo>
                  <a:cubicBezTo>
                    <a:pt x="5451" y="14969"/>
                    <a:pt x="7797" y="11552"/>
                    <a:pt x="7797" y="7698"/>
                  </a:cubicBezTo>
                  <a:cubicBezTo>
                    <a:pt x="7797" y="6199"/>
                    <a:pt x="7440" y="4701"/>
                    <a:pt x="6744" y="3380"/>
                  </a:cubicBezTo>
                  <a:cubicBezTo>
                    <a:pt x="6075" y="2096"/>
                    <a:pt x="5103" y="963"/>
                    <a:pt x="3934" y="115"/>
                  </a:cubicBezTo>
                  <a:cubicBezTo>
                    <a:pt x="3831" y="37"/>
                    <a:pt x="3711" y="0"/>
                    <a:pt x="35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6"/>
            <p:cNvSpPr/>
            <p:nvPr/>
          </p:nvSpPr>
          <p:spPr>
            <a:xfrm>
              <a:off x="6598502" y="2358864"/>
              <a:ext cx="226744" cy="425047"/>
            </a:xfrm>
            <a:custGeom>
              <a:rect b="b" l="l" r="r" t="t"/>
              <a:pathLst>
                <a:path extrusionOk="0" h="16290" w="8690">
                  <a:moveTo>
                    <a:pt x="6023" y="0"/>
                  </a:moveTo>
                  <a:cubicBezTo>
                    <a:pt x="5830" y="0"/>
                    <a:pt x="5646" y="98"/>
                    <a:pt x="5541" y="270"/>
                  </a:cubicBezTo>
                  <a:lnTo>
                    <a:pt x="161" y="8754"/>
                  </a:lnTo>
                  <a:cubicBezTo>
                    <a:pt x="1" y="9004"/>
                    <a:pt x="45" y="9343"/>
                    <a:pt x="304" y="9539"/>
                  </a:cubicBezTo>
                  <a:cubicBezTo>
                    <a:pt x="402" y="9610"/>
                    <a:pt x="527" y="9646"/>
                    <a:pt x="652" y="9646"/>
                  </a:cubicBezTo>
                  <a:lnTo>
                    <a:pt x="2927" y="9646"/>
                  </a:lnTo>
                  <a:lnTo>
                    <a:pt x="2124" y="15632"/>
                  </a:lnTo>
                  <a:cubicBezTo>
                    <a:pt x="2061" y="16022"/>
                    <a:pt x="2392" y="16290"/>
                    <a:pt x="2719" y="16290"/>
                  </a:cubicBezTo>
                  <a:cubicBezTo>
                    <a:pt x="2902" y="16290"/>
                    <a:pt x="3083" y="16207"/>
                    <a:pt x="3194" y="16015"/>
                  </a:cubicBezTo>
                  <a:lnTo>
                    <a:pt x="8574" y="7335"/>
                  </a:lnTo>
                  <a:cubicBezTo>
                    <a:pt x="8681" y="7157"/>
                    <a:pt x="8690" y="6934"/>
                    <a:pt x="8583" y="6747"/>
                  </a:cubicBezTo>
                  <a:cubicBezTo>
                    <a:pt x="8485" y="6568"/>
                    <a:pt x="8288" y="6452"/>
                    <a:pt x="8074" y="6452"/>
                  </a:cubicBezTo>
                  <a:lnTo>
                    <a:pt x="5808" y="6443"/>
                  </a:lnTo>
                  <a:lnTo>
                    <a:pt x="6602" y="662"/>
                  </a:lnTo>
                  <a:cubicBezTo>
                    <a:pt x="6647" y="395"/>
                    <a:pt x="6486" y="127"/>
                    <a:pt x="6228" y="38"/>
                  </a:cubicBezTo>
                  <a:cubicBezTo>
                    <a:pt x="6160" y="12"/>
                    <a:pt x="6091" y="0"/>
                    <a:pt x="60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THREE TYPES OF PARTICLES</a:t>
            </a:r>
            <a:endParaRPr/>
          </a:p>
        </p:txBody>
      </p:sp>
      <p:sp>
        <p:nvSpPr>
          <p:cNvPr id="289" name="Google Shape;289;p47"/>
          <p:cNvSpPr txBox="1"/>
          <p:nvPr>
            <p:ph idx="2" type="title"/>
          </p:nvPr>
        </p:nvSpPr>
        <p:spPr>
          <a:xfrm>
            <a:off x="937700" y="2027275"/>
            <a:ext cx="21753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Alpha</a:t>
            </a:r>
            <a:endParaRPr/>
          </a:p>
        </p:txBody>
      </p:sp>
      <p:sp>
        <p:nvSpPr>
          <p:cNvPr id="290" name="Google Shape;290;p47"/>
          <p:cNvSpPr txBox="1"/>
          <p:nvPr>
            <p:ph idx="1" type="subTitle"/>
          </p:nvPr>
        </p:nvSpPr>
        <p:spPr>
          <a:xfrm>
            <a:off x="937700" y="2352500"/>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Mercury is </a:t>
            </a:r>
            <a:r>
              <a:rPr lang="en">
                <a:solidFill>
                  <a:schemeClr val="lt1"/>
                </a:solidFill>
              </a:rPr>
              <a:t>the closest planet to the Sun and the smallest of them all</a:t>
            </a:r>
            <a:endParaRPr>
              <a:solidFill>
                <a:schemeClr val="lt1"/>
              </a:solidFill>
            </a:endParaRPr>
          </a:p>
        </p:txBody>
      </p:sp>
      <p:sp>
        <p:nvSpPr>
          <p:cNvPr id="291" name="Google Shape;291;p47"/>
          <p:cNvSpPr txBox="1"/>
          <p:nvPr>
            <p:ph idx="3" type="title"/>
          </p:nvPr>
        </p:nvSpPr>
        <p:spPr>
          <a:xfrm>
            <a:off x="3484422" y="2027275"/>
            <a:ext cx="21753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Beta</a:t>
            </a:r>
            <a:endParaRPr/>
          </a:p>
        </p:txBody>
      </p:sp>
      <p:sp>
        <p:nvSpPr>
          <p:cNvPr id="292" name="Google Shape;292;p47"/>
          <p:cNvSpPr txBox="1"/>
          <p:nvPr>
            <p:ph idx="4" type="subTitle"/>
          </p:nvPr>
        </p:nvSpPr>
        <p:spPr>
          <a:xfrm>
            <a:off x="3484424" y="2352500"/>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Venus has a beautiful name and is the second planet from the Sun</a:t>
            </a:r>
            <a:endParaRPr>
              <a:solidFill>
                <a:schemeClr val="lt1"/>
              </a:solidFill>
            </a:endParaRPr>
          </a:p>
        </p:txBody>
      </p:sp>
      <p:sp>
        <p:nvSpPr>
          <p:cNvPr id="293" name="Google Shape;293;p47"/>
          <p:cNvSpPr txBox="1"/>
          <p:nvPr>
            <p:ph idx="5" type="title"/>
          </p:nvPr>
        </p:nvSpPr>
        <p:spPr>
          <a:xfrm>
            <a:off x="6031150" y="2027275"/>
            <a:ext cx="21753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Gamma</a:t>
            </a:r>
            <a:endParaRPr/>
          </a:p>
        </p:txBody>
      </p:sp>
      <p:sp>
        <p:nvSpPr>
          <p:cNvPr id="294" name="Google Shape;294;p47"/>
          <p:cNvSpPr txBox="1"/>
          <p:nvPr>
            <p:ph idx="6" type="subTitle"/>
          </p:nvPr>
        </p:nvSpPr>
        <p:spPr>
          <a:xfrm>
            <a:off x="6031149" y="2352500"/>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Despite being red, Mars is actually a cold place. It’s full of iron oxide dust</a:t>
            </a:r>
            <a:endParaRPr>
              <a:solidFill>
                <a:schemeClr val="lt1"/>
              </a:solidFill>
            </a:endParaRPr>
          </a:p>
        </p:txBody>
      </p:sp>
      <p:sp>
        <p:nvSpPr>
          <p:cNvPr id="295" name="Google Shape;295;p47"/>
          <p:cNvSpPr/>
          <p:nvPr/>
        </p:nvSpPr>
        <p:spPr>
          <a:xfrm>
            <a:off x="1572050" y="3236722"/>
            <a:ext cx="906600" cy="906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7"/>
          <p:cNvSpPr/>
          <p:nvPr/>
        </p:nvSpPr>
        <p:spPr>
          <a:xfrm>
            <a:off x="4118700" y="3236722"/>
            <a:ext cx="906600" cy="906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p:nvPr/>
        </p:nvSpPr>
        <p:spPr>
          <a:xfrm>
            <a:off x="6665350" y="3236722"/>
            <a:ext cx="906600" cy="906600"/>
          </a:xfrm>
          <a:prstGeom prst="ellipse">
            <a:avLst/>
          </a:prstGeom>
          <a:gradFill>
            <a:gsLst>
              <a:gs pos="0">
                <a:srgbClr val="E6BAF0"/>
              </a:gs>
              <a:gs pos="26000">
                <a:schemeClr val="dk2"/>
              </a:gs>
              <a:gs pos="64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47"/>
          <p:cNvGrpSpPr/>
          <p:nvPr/>
        </p:nvGrpSpPr>
        <p:grpSpPr>
          <a:xfrm>
            <a:off x="4391480" y="3517799"/>
            <a:ext cx="344478" cy="344461"/>
            <a:chOff x="5840583" y="2904544"/>
            <a:chExt cx="520989" cy="520963"/>
          </a:xfrm>
        </p:grpSpPr>
        <p:sp>
          <p:nvSpPr>
            <p:cNvPr id="299" name="Google Shape;299;p47"/>
            <p:cNvSpPr/>
            <p:nvPr/>
          </p:nvSpPr>
          <p:spPr>
            <a:xfrm>
              <a:off x="6144825" y="3209465"/>
              <a:ext cx="64266" cy="63587"/>
            </a:xfrm>
            <a:custGeom>
              <a:rect b="b" l="l" r="r" t="t"/>
              <a:pathLst>
                <a:path extrusionOk="0" h="2437" w="2463">
                  <a:moveTo>
                    <a:pt x="1" y="1"/>
                  </a:moveTo>
                  <a:lnTo>
                    <a:pt x="1009" y="2186"/>
                  </a:lnTo>
                  <a:lnTo>
                    <a:pt x="2275" y="2436"/>
                  </a:lnTo>
                  <a:cubicBezTo>
                    <a:pt x="2329" y="2374"/>
                    <a:pt x="2391" y="2302"/>
                    <a:pt x="2463" y="2249"/>
                  </a:cubicBezTo>
                  <a:lnTo>
                    <a:pt x="2044" y="1089"/>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7"/>
            <p:cNvSpPr/>
            <p:nvPr/>
          </p:nvSpPr>
          <p:spPr>
            <a:xfrm>
              <a:off x="6219086" y="3282081"/>
              <a:ext cx="46810" cy="46836"/>
            </a:xfrm>
            <a:custGeom>
              <a:rect b="b" l="l" r="r" t="t"/>
              <a:pathLst>
                <a:path extrusionOk="0" h="1795" w="1794">
                  <a:moveTo>
                    <a:pt x="1178" y="1"/>
                  </a:moveTo>
                  <a:cubicBezTo>
                    <a:pt x="527" y="1"/>
                    <a:pt x="0" y="527"/>
                    <a:pt x="0" y="1179"/>
                  </a:cubicBezTo>
                  <a:lnTo>
                    <a:pt x="0" y="1794"/>
                  </a:lnTo>
                  <a:lnTo>
                    <a:pt x="1794" y="1794"/>
                  </a:lnTo>
                  <a:lnTo>
                    <a:pt x="17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p:nvPr/>
          </p:nvSpPr>
          <p:spPr>
            <a:xfrm>
              <a:off x="5840583" y="2904544"/>
              <a:ext cx="520989" cy="520963"/>
            </a:xfrm>
            <a:custGeom>
              <a:rect b="b" l="l" r="r" t="t"/>
              <a:pathLst>
                <a:path extrusionOk="0" h="19966" w="19967">
                  <a:moveTo>
                    <a:pt x="16840" y="2939"/>
                  </a:moveTo>
                  <a:cubicBezTo>
                    <a:pt x="16864" y="2939"/>
                    <a:pt x="16890" y="2941"/>
                    <a:pt x="16915" y="2944"/>
                  </a:cubicBezTo>
                  <a:cubicBezTo>
                    <a:pt x="17210" y="2971"/>
                    <a:pt x="17433" y="3238"/>
                    <a:pt x="17433" y="3542"/>
                  </a:cubicBezTo>
                  <a:lnTo>
                    <a:pt x="17433" y="4577"/>
                  </a:lnTo>
                  <a:cubicBezTo>
                    <a:pt x="17433" y="4871"/>
                    <a:pt x="17210" y="5139"/>
                    <a:pt x="16915" y="5174"/>
                  </a:cubicBezTo>
                  <a:cubicBezTo>
                    <a:pt x="16894" y="5176"/>
                    <a:pt x="16874" y="5177"/>
                    <a:pt x="16853" y="5177"/>
                  </a:cubicBezTo>
                  <a:cubicBezTo>
                    <a:pt x="16524" y="5177"/>
                    <a:pt x="16255" y="4913"/>
                    <a:pt x="16255" y="4585"/>
                  </a:cubicBezTo>
                  <a:lnTo>
                    <a:pt x="16255" y="3524"/>
                  </a:lnTo>
                  <a:cubicBezTo>
                    <a:pt x="16255" y="3201"/>
                    <a:pt x="16516" y="2939"/>
                    <a:pt x="16840" y="2939"/>
                  </a:cubicBezTo>
                  <a:close/>
                  <a:moveTo>
                    <a:pt x="13552" y="3150"/>
                  </a:moveTo>
                  <a:cubicBezTo>
                    <a:pt x="13835" y="3150"/>
                    <a:pt x="14084" y="3352"/>
                    <a:pt x="14132" y="3640"/>
                  </a:cubicBezTo>
                  <a:lnTo>
                    <a:pt x="14310" y="4693"/>
                  </a:lnTo>
                  <a:cubicBezTo>
                    <a:pt x="14364" y="5005"/>
                    <a:pt x="14150" y="5308"/>
                    <a:pt x="13837" y="5362"/>
                  </a:cubicBezTo>
                  <a:cubicBezTo>
                    <a:pt x="13802" y="5371"/>
                    <a:pt x="13766" y="5371"/>
                    <a:pt x="13739" y="5371"/>
                  </a:cubicBezTo>
                  <a:cubicBezTo>
                    <a:pt x="13454" y="5371"/>
                    <a:pt x="13213" y="5174"/>
                    <a:pt x="13159" y="4889"/>
                  </a:cubicBezTo>
                  <a:lnTo>
                    <a:pt x="12981" y="3836"/>
                  </a:lnTo>
                  <a:cubicBezTo>
                    <a:pt x="12927" y="3524"/>
                    <a:pt x="13133" y="3221"/>
                    <a:pt x="13454" y="3158"/>
                  </a:cubicBezTo>
                  <a:cubicBezTo>
                    <a:pt x="13487" y="3153"/>
                    <a:pt x="13520" y="3150"/>
                    <a:pt x="13552" y="3150"/>
                  </a:cubicBezTo>
                  <a:close/>
                  <a:moveTo>
                    <a:pt x="10045" y="4312"/>
                  </a:moveTo>
                  <a:cubicBezTo>
                    <a:pt x="10249" y="4312"/>
                    <a:pt x="10446" y="4417"/>
                    <a:pt x="10554" y="4603"/>
                  </a:cubicBezTo>
                  <a:lnTo>
                    <a:pt x="11090" y="5531"/>
                  </a:lnTo>
                  <a:cubicBezTo>
                    <a:pt x="11250" y="5808"/>
                    <a:pt x="11152" y="6165"/>
                    <a:pt x="10876" y="6325"/>
                  </a:cubicBezTo>
                  <a:cubicBezTo>
                    <a:pt x="10777" y="6379"/>
                    <a:pt x="10679" y="6405"/>
                    <a:pt x="10581" y="6405"/>
                  </a:cubicBezTo>
                  <a:cubicBezTo>
                    <a:pt x="10376" y="6405"/>
                    <a:pt x="10180" y="6298"/>
                    <a:pt x="10073" y="6111"/>
                  </a:cubicBezTo>
                  <a:lnTo>
                    <a:pt x="9537" y="5192"/>
                  </a:lnTo>
                  <a:cubicBezTo>
                    <a:pt x="9377" y="4907"/>
                    <a:pt x="9475" y="4550"/>
                    <a:pt x="9752" y="4389"/>
                  </a:cubicBezTo>
                  <a:cubicBezTo>
                    <a:pt x="9845" y="4337"/>
                    <a:pt x="9946" y="4312"/>
                    <a:pt x="10045" y="4312"/>
                  </a:cubicBezTo>
                  <a:close/>
                  <a:moveTo>
                    <a:pt x="7021" y="6374"/>
                  </a:moveTo>
                  <a:cubicBezTo>
                    <a:pt x="7171" y="6374"/>
                    <a:pt x="7321" y="6432"/>
                    <a:pt x="7432" y="6548"/>
                  </a:cubicBezTo>
                  <a:lnTo>
                    <a:pt x="8190" y="7297"/>
                  </a:lnTo>
                  <a:cubicBezTo>
                    <a:pt x="8413" y="7529"/>
                    <a:pt x="8413" y="7895"/>
                    <a:pt x="8190" y="8127"/>
                  </a:cubicBezTo>
                  <a:cubicBezTo>
                    <a:pt x="8074" y="8243"/>
                    <a:pt x="7923" y="8297"/>
                    <a:pt x="7771" y="8297"/>
                  </a:cubicBezTo>
                  <a:cubicBezTo>
                    <a:pt x="7628" y="8297"/>
                    <a:pt x="7477" y="8243"/>
                    <a:pt x="7361" y="8127"/>
                  </a:cubicBezTo>
                  <a:lnTo>
                    <a:pt x="6602" y="7369"/>
                  </a:lnTo>
                  <a:cubicBezTo>
                    <a:pt x="6379" y="7146"/>
                    <a:pt x="6379" y="6771"/>
                    <a:pt x="6602" y="6548"/>
                  </a:cubicBezTo>
                  <a:cubicBezTo>
                    <a:pt x="6718" y="6432"/>
                    <a:pt x="6870" y="6374"/>
                    <a:pt x="7021" y="6374"/>
                  </a:cubicBezTo>
                  <a:close/>
                  <a:moveTo>
                    <a:pt x="4933" y="9354"/>
                  </a:moveTo>
                  <a:cubicBezTo>
                    <a:pt x="5024" y="9354"/>
                    <a:pt x="5116" y="9375"/>
                    <a:pt x="5202" y="9421"/>
                  </a:cubicBezTo>
                  <a:lnTo>
                    <a:pt x="6139" y="9920"/>
                  </a:lnTo>
                  <a:cubicBezTo>
                    <a:pt x="6424" y="10072"/>
                    <a:pt x="6540" y="10429"/>
                    <a:pt x="6388" y="10714"/>
                  </a:cubicBezTo>
                  <a:cubicBezTo>
                    <a:pt x="6281" y="10910"/>
                    <a:pt x="6076" y="11026"/>
                    <a:pt x="5871" y="11026"/>
                  </a:cubicBezTo>
                  <a:cubicBezTo>
                    <a:pt x="5773" y="11026"/>
                    <a:pt x="5684" y="11000"/>
                    <a:pt x="5594" y="10955"/>
                  </a:cubicBezTo>
                  <a:lnTo>
                    <a:pt x="4649" y="10456"/>
                  </a:lnTo>
                  <a:cubicBezTo>
                    <a:pt x="4363" y="10304"/>
                    <a:pt x="4256" y="9956"/>
                    <a:pt x="4408" y="9670"/>
                  </a:cubicBezTo>
                  <a:cubicBezTo>
                    <a:pt x="4514" y="9471"/>
                    <a:pt x="4721" y="9354"/>
                    <a:pt x="4933" y="9354"/>
                  </a:cubicBezTo>
                  <a:close/>
                  <a:moveTo>
                    <a:pt x="15418" y="9332"/>
                  </a:moveTo>
                  <a:cubicBezTo>
                    <a:pt x="15450" y="9332"/>
                    <a:pt x="15482" y="9335"/>
                    <a:pt x="15515" y="9340"/>
                  </a:cubicBezTo>
                  <a:cubicBezTo>
                    <a:pt x="16184" y="9465"/>
                    <a:pt x="16906" y="10384"/>
                    <a:pt x="16853" y="11053"/>
                  </a:cubicBezTo>
                  <a:cubicBezTo>
                    <a:pt x="16826" y="11357"/>
                    <a:pt x="16576" y="11588"/>
                    <a:pt x="16273" y="11588"/>
                  </a:cubicBezTo>
                  <a:lnTo>
                    <a:pt x="16219" y="11588"/>
                  </a:lnTo>
                  <a:cubicBezTo>
                    <a:pt x="15907" y="11562"/>
                    <a:pt x="15675" y="11294"/>
                    <a:pt x="15684" y="10982"/>
                  </a:cubicBezTo>
                  <a:cubicBezTo>
                    <a:pt x="15657" y="10848"/>
                    <a:pt x="15425" y="10545"/>
                    <a:pt x="15291" y="10491"/>
                  </a:cubicBezTo>
                  <a:cubicBezTo>
                    <a:pt x="14988" y="10429"/>
                    <a:pt x="14783" y="10125"/>
                    <a:pt x="14837" y="9813"/>
                  </a:cubicBezTo>
                  <a:cubicBezTo>
                    <a:pt x="14893" y="9533"/>
                    <a:pt x="15142" y="9332"/>
                    <a:pt x="15418" y="9332"/>
                  </a:cubicBezTo>
                  <a:close/>
                  <a:moveTo>
                    <a:pt x="3977" y="12855"/>
                  </a:moveTo>
                  <a:cubicBezTo>
                    <a:pt x="4025" y="12855"/>
                    <a:pt x="4074" y="12861"/>
                    <a:pt x="4122" y="12873"/>
                  </a:cubicBezTo>
                  <a:lnTo>
                    <a:pt x="5157" y="13123"/>
                  </a:lnTo>
                  <a:cubicBezTo>
                    <a:pt x="5478" y="13203"/>
                    <a:pt x="5666" y="13515"/>
                    <a:pt x="5594" y="13828"/>
                  </a:cubicBezTo>
                  <a:cubicBezTo>
                    <a:pt x="5523" y="14095"/>
                    <a:pt x="5282" y="14274"/>
                    <a:pt x="5023" y="14274"/>
                  </a:cubicBezTo>
                  <a:cubicBezTo>
                    <a:pt x="4979" y="14274"/>
                    <a:pt x="4934" y="14274"/>
                    <a:pt x="4881" y="14256"/>
                  </a:cubicBezTo>
                  <a:lnTo>
                    <a:pt x="3846" y="14006"/>
                  </a:lnTo>
                  <a:cubicBezTo>
                    <a:pt x="3534" y="13926"/>
                    <a:pt x="3346" y="13614"/>
                    <a:pt x="3418" y="13301"/>
                  </a:cubicBezTo>
                  <a:cubicBezTo>
                    <a:pt x="3485" y="13030"/>
                    <a:pt x="3718" y="12855"/>
                    <a:pt x="3977" y="12855"/>
                  </a:cubicBezTo>
                  <a:close/>
                  <a:moveTo>
                    <a:pt x="10009" y="15207"/>
                  </a:moveTo>
                  <a:cubicBezTo>
                    <a:pt x="10300" y="15207"/>
                    <a:pt x="10549" y="15412"/>
                    <a:pt x="10590" y="15701"/>
                  </a:cubicBezTo>
                  <a:cubicBezTo>
                    <a:pt x="10644" y="15826"/>
                    <a:pt x="10929" y="16076"/>
                    <a:pt x="11072" y="16102"/>
                  </a:cubicBezTo>
                  <a:cubicBezTo>
                    <a:pt x="11384" y="16102"/>
                    <a:pt x="11643" y="16361"/>
                    <a:pt x="11643" y="16673"/>
                  </a:cubicBezTo>
                  <a:cubicBezTo>
                    <a:pt x="11652" y="17004"/>
                    <a:pt x="11393" y="17262"/>
                    <a:pt x="11072" y="17271"/>
                  </a:cubicBezTo>
                  <a:lnTo>
                    <a:pt x="11054" y="17271"/>
                  </a:lnTo>
                  <a:cubicBezTo>
                    <a:pt x="10385" y="17271"/>
                    <a:pt x="9511" y="16513"/>
                    <a:pt x="9430" y="15862"/>
                  </a:cubicBezTo>
                  <a:cubicBezTo>
                    <a:pt x="9395" y="15540"/>
                    <a:pt x="9618" y="15246"/>
                    <a:pt x="9939" y="15210"/>
                  </a:cubicBezTo>
                  <a:cubicBezTo>
                    <a:pt x="9962" y="15208"/>
                    <a:pt x="9986" y="15207"/>
                    <a:pt x="10009" y="15207"/>
                  </a:cubicBezTo>
                  <a:close/>
                  <a:moveTo>
                    <a:pt x="10363" y="9737"/>
                  </a:moveTo>
                  <a:cubicBezTo>
                    <a:pt x="10456" y="9737"/>
                    <a:pt x="10548" y="9759"/>
                    <a:pt x="10635" y="9804"/>
                  </a:cubicBezTo>
                  <a:lnTo>
                    <a:pt x="14435" y="11829"/>
                  </a:lnTo>
                  <a:cubicBezTo>
                    <a:pt x="14569" y="11901"/>
                    <a:pt x="14667" y="12017"/>
                    <a:pt x="14712" y="12150"/>
                  </a:cubicBezTo>
                  <a:lnTo>
                    <a:pt x="15149" y="13364"/>
                  </a:lnTo>
                  <a:cubicBezTo>
                    <a:pt x="15318" y="13319"/>
                    <a:pt x="15497" y="13301"/>
                    <a:pt x="15684" y="13301"/>
                  </a:cubicBezTo>
                  <a:lnTo>
                    <a:pt x="16879" y="13301"/>
                  </a:lnTo>
                  <a:cubicBezTo>
                    <a:pt x="17210" y="13301"/>
                    <a:pt x="17468" y="13560"/>
                    <a:pt x="17468" y="13881"/>
                  </a:cubicBezTo>
                  <a:lnTo>
                    <a:pt x="17468" y="16852"/>
                  </a:lnTo>
                  <a:cubicBezTo>
                    <a:pt x="17468" y="17173"/>
                    <a:pt x="17210" y="17432"/>
                    <a:pt x="16879" y="17432"/>
                  </a:cubicBezTo>
                  <a:lnTo>
                    <a:pt x="13918" y="17432"/>
                  </a:lnTo>
                  <a:cubicBezTo>
                    <a:pt x="13596" y="17432"/>
                    <a:pt x="13338" y="17173"/>
                    <a:pt x="13338" y="16852"/>
                  </a:cubicBezTo>
                  <a:lnTo>
                    <a:pt x="13338" y="15648"/>
                  </a:lnTo>
                  <a:cubicBezTo>
                    <a:pt x="13338" y="15496"/>
                    <a:pt x="13347" y="15344"/>
                    <a:pt x="13382" y="15201"/>
                  </a:cubicBezTo>
                  <a:lnTo>
                    <a:pt x="12125" y="14952"/>
                  </a:lnTo>
                  <a:cubicBezTo>
                    <a:pt x="11937" y="14916"/>
                    <a:pt x="11786" y="14791"/>
                    <a:pt x="11705" y="14622"/>
                  </a:cubicBezTo>
                  <a:lnTo>
                    <a:pt x="9832" y="10571"/>
                  </a:lnTo>
                  <a:cubicBezTo>
                    <a:pt x="9725" y="10340"/>
                    <a:pt x="9778" y="10072"/>
                    <a:pt x="9957" y="9902"/>
                  </a:cubicBezTo>
                  <a:cubicBezTo>
                    <a:pt x="10072" y="9793"/>
                    <a:pt x="10217" y="9737"/>
                    <a:pt x="10363" y="9737"/>
                  </a:cubicBezTo>
                  <a:close/>
                  <a:moveTo>
                    <a:pt x="4667" y="16299"/>
                  </a:moveTo>
                  <a:cubicBezTo>
                    <a:pt x="4970" y="16299"/>
                    <a:pt x="5229" y="16522"/>
                    <a:pt x="5264" y="16825"/>
                  </a:cubicBezTo>
                  <a:cubicBezTo>
                    <a:pt x="5300" y="17173"/>
                    <a:pt x="5032" y="17476"/>
                    <a:pt x="4684" y="17476"/>
                  </a:cubicBezTo>
                  <a:lnTo>
                    <a:pt x="3632" y="17476"/>
                  </a:lnTo>
                  <a:cubicBezTo>
                    <a:pt x="3328" y="17476"/>
                    <a:pt x="3070" y="17253"/>
                    <a:pt x="3034" y="16950"/>
                  </a:cubicBezTo>
                  <a:cubicBezTo>
                    <a:pt x="2998" y="16602"/>
                    <a:pt x="3275" y="16299"/>
                    <a:pt x="3614" y="16299"/>
                  </a:cubicBezTo>
                  <a:close/>
                  <a:moveTo>
                    <a:pt x="16014" y="0"/>
                  </a:moveTo>
                  <a:cubicBezTo>
                    <a:pt x="13677" y="0"/>
                    <a:pt x="11482" y="393"/>
                    <a:pt x="9502" y="1160"/>
                  </a:cubicBezTo>
                  <a:cubicBezTo>
                    <a:pt x="7557" y="1909"/>
                    <a:pt x="5853" y="3015"/>
                    <a:pt x="4435" y="4434"/>
                  </a:cubicBezTo>
                  <a:cubicBezTo>
                    <a:pt x="3007" y="5852"/>
                    <a:pt x="1910" y="7565"/>
                    <a:pt x="1152" y="9510"/>
                  </a:cubicBezTo>
                  <a:cubicBezTo>
                    <a:pt x="384" y="11490"/>
                    <a:pt x="1" y="13676"/>
                    <a:pt x="1" y="16022"/>
                  </a:cubicBezTo>
                  <a:lnTo>
                    <a:pt x="1" y="19385"/>
                  </a:lnTo>
                  <a:cubicBezTo>
                    <a:pt x="1" y="19707"/>
                    <a:pt x="260" y="19965"/>
                    <a:pt x="581" y="19965"/>
                  </a:cubicBezTo>
                  <a:lnTo>
                    <a:pt x="19377" y="19965"/>
                  </a:lnTo>
                  <a:cubicBezTo>
                    <a:pt x="19698" y="19965"/>
                    <a:pt x="19966" y="19707"/>
                    <a:pt x="19966" y="19385"/>
                  </a:cubicBezTo>
                  <a:lnTo>
                    <a:pt x="19966" y="589"/>
                  </a:lnTo>
                  <a:cubicBezTo>
                    <a:pt x="19966" y="268"/>
                    <a:pt x="19698" y="0"/>
                    <a:pt x="193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47"/>
          <p:cNvGrpSpPr/>
          <p:nvPr/>
        </p:nvGrpSpPr>
        <p:grpSpPr>
          <a:xfrm>
            <a:off x="1857122" y="3517792"/>
            <a:ext cx="336460" cy="344465"/>
            <a:chOff x="6457913" y="3489493"/>
            <a:chExt cx="508862" cy="520970"/>
          </a:xfrm>
        </p:grpSpPr>
        <p:sp>
          <p:nvSpPr>
            <p:cNvPr id="303" name="Google Shape;303;p47"/>
            <p:cNvSpPr/>
            <p:nvPr/>
          </p:nvSpPr>
          <p:spPr>
            <a:xfrm>
              <a:off x="6457913" y="3500191"/>
              <a:ext cx="30528" cy="30528"/>
            </a:xfrm>
            <a:custGeom>
              <a:rect b="b" l="l" r="r" t="t"/>
              <a:pathLst>
                <a:path extrusionOk="0" h="1170" w="1170">
                  <a:moveTo>
                    <a:pt x="589" y="1"/>
                  </a:moveTo>
                  <a:cubicBezTo>
                    <a:pt x="259" y="1"/>
                    <a:pt x="0" y="260"/>
                    <a:pt x="0" y="581"/>
                  </a:cubicBezTo>
                  <a:cubicBezTo>
                    <a:pt x="0" y="902"/>
                    <a:pt x="259" y="1170"/>
                    <a:pt x="589" y="1170"/>
                  </a:cubicBezTo>
                  <a:cubicBezTo>
                    <a:pt x="910" y="1170"/>
                    <a:pt x="1169" y="902"/>
                    <a:pt x="1169" y="581"/>
                  </a:cubicBezTo>
                  <a:cubicBezTo>
                    <a:pt x="1169" y="260"/>
                    <a:pt x="910" y="1"/>
                    <a:pt x="5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7"/>
            <p:cNvSpPr/>
            <p:nvPr/>
          </p:nvSpPr>
          <p:spPr>
            <a:xfrm>
              <a:off x="6936274" y="3979960"/>
              <a:ext cx="30502" cy="30502"/>
            </a:xfrm>
            <a:custGeom>
              <a:rect b="b" l="l" r="r" t="t"/>
              <a:pathLst>
                <a:path extrusionOk="0" h="1169" w="1169">
                  <a:moveTo>
                    <a:pt x="580" y="0"/>
                  </a:moveTo>
                  <a:cubicBezTo>
                    <a:pt x="259" y="0"/>
                    <a:pt x="0" y="268"/>
                    <a:pt x="0" y="589"/>
                  </a:cubicBezTo>
                  <a:cubicBezTo>
                    <a:pt x="0" y="910"/>
                    <a:pt x="259" y="1169"/>
                    <a:pt x="580" y="1169"/>
                  </a:cubicBezTo>
                  <a:cubicBezTo>
                    <a:pt x="910" y="1169"/>
                    <a:pt x="1169" y="910"/>
                    <a:pt x="1169" y="589"/>
                  </a:cubicBezTo>
                  <a:cubicBezTo>
                    <a:pt x="1169" y="268"/>
                    <a:pt x="910" y="0"/>
                    <a:pt x="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7"/>
            <p:cNvSpPr/>
            <p:nvPr/>
          </p:nvSpPr>
          <p:spPr>
            <a:xfrm>
              <a:off x="6743996" y="3530120"/>
              <a:ext cx="161330" cy="156085"/>
            </a:xfrm>
            <a:custGeom>
              <a:rect b="b" l="l" r="r" t="t"/>
              <a:pathLst>
                <a:path extrusionOk="0" h="5982" w="6183">
                  <a:moveTo>
                    <a:pt x="3585" y="1"/>
                  </a:moveTo>
                  <a:cubicBezTo>
                    <a:pt x="3541" y="1"/>
                    <a:pt x="3497" y="2"/>
                    <a:pt x="3453" y="5"/>
                  </a:cubicBezTo>
                  <a:cubicBezTo>
                    <a:pt x="2882" y="40"/>
                    <a:pt x="2364" y="290"/>
                    <a:pt x="1981" y="718"/>
                  </a:cubicBezTo>
                  <a:lnTo>
                    <a:pt x="179" y="2743"/>
                  </a:lnTo>
                  <a:cubicBezTo>
                    <a:pt x="45" y="2895"/>
                    <a:pt x="0" y="3118"/>
                    <a:pt x="63" y="3314"/>
                  </a:cubicBezTo>
                  <a:lnTo>
                    <a:pt x="455" y="4537"/>
                  </a:lnTo>
                  <a:cubicBezTo>
                    <a:pt x="536" y="4785"/>
                    <a:pt x="766" y="4944"/>
                    <a:pt x="1014" y="4944"/>
                  </a:cubicBezTo>
                  <a:cubicBezTo>
                    <a:pt x="1068" y="4944"/>
                    <a:pt x="1123" y="4936"/>
                    <a:pt x="1178" y="4920"/>
                  </a:cubicBezTo>
                  <a:lnTo>
                    <a:pt x="2418" y="4563"/>
                  </a:lnTo>
                  <a:lnTo>
                    <a:pt x="2579" y="5491"/>
                  </a:lnTo>
                  <a:cubicBezTo>
                    <a:pt x="2623" y="5714"/>
                    <a:pt x="2784" y="5893"/>
                    <a:pt x="2998" y="5955"/>
                  </a:cubicBezTo>
                  <a:cubicBezTo>
                    <a:pt x="3051" y="5973"/>
                    <a:pt x="3105" y="5982"/>
                    <a:pt x="3158" y="5982"/>
                  </a:cubicBezTo>
                  <a:cubicBezTo>
                    <a:pt x="3319" y="5982"/>
                    <a:pt x="3480" y="5910"/>
                    <a:pt x="3596" y="5786"/>
                  </a:cubicBezTo>
                  <a:lnTo>
                    <a:pt x="5398" y="3760"/>
                  </a:lnTo>
                  <a:cubicBezTo>
                    <a:pt x="6183" y="2877"/>
                    <a:pt x="6102" y="1530"/>
                    <a:pt x="5219" y="745"/>
                  </a:cubicBezTo>
                  <a:lnTo>
                    <a:pt x="4996" y="540"/>
                  </a:lnTo>
                  <a:cubicBezTo>
                    <a:pt x="4601" y="194"/>
                    <a:pt x="4108" y="1"/>
                    <a:pt x="3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7"/>
            <p:cNvSpPr/>
            <p:nvPr/>
          </p:nvSpPr>
          <p:spPr>
            <a:xfrm>
              <a:off x="6473961" y="3825726"/>
              <a:ext cx="155772" cy="155877"/>
            </a:xfrm>
            <a:custGeom>
              <a:rect b="b" l="l" r="r" t="t"/>
              <a:pathLst>
                <a:path extrusionOk="0" h="5974" w="5970">
                  <a:moveTo>
                    <a:pt x="2805" y="1"/>
                  </a:moveTo>
                  <a:cubicBezTo>
                    <a:pt x="2641" y="1"/>
                    <a:pt x="2480" y="71"/>
                    <a:pt x="2365" y="193"/>
                  </a:cubicBezTo>
                  <a:lnTo>
                    <a:pt x="563" y="2218"/>
                  </a:lnTo>
                  <a:cubicBezTo>
                    <a:pt x="188" y="2646"/>
                    <a:pt x="1" y="3190"/>
                    <a:pt x="28" y="3761"/>
                  </a:cubicBezTo>
                  <a:cubicBezTo>
                    <a:pt x="63" y="4332"/>
                    <a:pt x="313" y="4849"/>
                    <a:pt x="741" y="5233"/>
                  </a:cubicBezTo>
                  <a:lnTo>
                    <a:pt x="973" y="5438"/>
                  </a:lnTo>
                  <a:cubicBezTo>
                    <a:pt x="1375" y="5795"/>
                    <a:pt x="1883" y="5974"/>
                    <a:pt x="2383" y="5974"/>
                  </a:cubicBezTo>
                  <a:cubicBezTo>
                    <a:pt x="2972" y="5974"/>
                    <a:pt x="3560" y="5733"/>
                    <a:pt x="3980" y="5260"/>
                  </a:cubicBezTo>
                  <a:lnTo>
                    <a:pt x="5782" y="3235"/>
                  </a:lnTo>
                  <a:cubicBezTo>
                    <a:pt x="5925" y="3083"/>
                    <a:pt x="5969" y="2860"/>
                    <a:pt x="5907" y="2664"/>
                  </a:cubicBezTo>
                  <a:lnTo>
                    <a:pt x="5505" y="1442"/>
                  </a:lnTo>
                  <a:cubicBezTo>
                    <a:pt x="5425" y="1193"/>
                    <a:pt x="5201" y="1034"/>
                    <a:pt x="4955" y="1034"/>
                  </a:cubicBezTo>
                  <a:cubicBezTo>
                    <a:pt x="4901" y="1034"/>
                    <a:pt x="4846" y="1042"/>
                    <a:pt x="4792" y="1058"/>
                  </a:cubicBezTo>
                  <a:lnTo>
                    <a:pt x="3543" y="1415"/>
                  </a:lnTo>
                  <a:lnTo>
                    <a:pt x="3382" y="487"/>
                  </a:lnTo>
                  <a:cubicBezTo>
                    <a:pt x="3346" y="264"/>
                    <a:pt x="3186" y="86"/>
                    <a:pt x="2963" y="23"/>
                  </a:cubicBezTo>
                  <a:cubicBezTo>
                    <a:pt x="2911" y="8"/>
                    <a:pt x="2858" y="1"/>
                    <a:pt x="2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7"/>
            <p:cNvSpPr/>
            <p:nvPr/>
          </p:nvSpPr>
          <p:spPr>
            <a:xfrm>
              <a:off x="6501906" y="3603284"/>
              <a:ext cx="409704" cy="365269"/>
            </a:xfrm>
            <a:custGeom>
              <a:rect b="b" l="l" r="r" t="t"/>
              <a:pathLst>
                <a:path extrusionOk="0" h="13999" w="15702">
                  <a:moveTo>
                    <a:pt x="4221" y="1"/>
                  </a:moveTo>
                  <a:cubicBezTo>
                    <a:pt x="4139" y="1"/>
                    <a:pt x="4057" y="18"/>
                    <a:pt x="3979" y="55"/>
                  </a:cubicBezTo>
                  <a:cubicBezTo>
                    <a:pt x="3747" y="163"/>
                    <a:pt x="3614" y="394"/>
                    <a:pt x="3640" y="644"/>
                  </a:cubicBezTo>
                  <a:lnTo>
                    <a:pt x="3881" y="2955"/>
                  </a:lnTo>
                  <a:lnTo>
                    <a:pt x="2579" y="2812"/>
                  </a:lnTo>
                  <a:cubicBezTo>
                    <a:pt x="2555" y="2809"/>
                    <a:pt x="2532" y="2808"/>
                    <a:pt x="2509" y="2808"/>
                  </a:cubicBezTo>
                  <a:cubicBezTo>
                    <a:pt x="2319" y="2808"/>
                    <a:pt x="2137" y="2903"/>
                    <a:pt x="2026" y="3062"/>
                  </a:cubicBezTo>
                  <a:cubicBezTo>
                    <a:pt x="1910" y="3240"/>
                    <a:pt x="1892" y="3481"/>
                    <a:pt x="1999" y="3668"/>
                  </a:cubicBezTo>
                  <a:lnTo>
                    <a:pt x="2588" y="4748"/>
                  </a:lnTo>
                  <a:lnTo>
                    <a:pt x="348" y="5970"/>
                  </a:lnTo>
                  <a:cubicBezTo>
                    <a:pt x="125" y="6086"/>
                    <a:pt x="1" y="6345"/>
                    <a:pt x="54" y="6595"/>
                  </a:cubicBezTo>
                  <a:cubicBezTo>
                    <a:pt x="99" y="6844"/>
                    <a:pt x="313" y="7032"/>
                    <a:pt x="563" y="7058"/>
                  </a:cubicBezTo>
                  <a:lnTo>
                    <a:pt x="5121" y="7531"/>
                  </a:lnTo>
                  <a:lnTo>
                    <a:pt x="5951" y="8968"/>
                  </a:lnTo>
                  <a:cubicBezTo>
                    <a:pt x="6031" y="9110"/>
                    <a:pt x="6165" y="9208"/>
                    <a:pt x="6326" y="9244"/>
                  </a:cubicBezTo>
                  <a:cubicBezTo>
                    <a:pt x="6371" y="9254"/>
                    <a:pt x="6417" y="9259"/>
                    <a:pt x="6463" y="9259"/>
                  </a:cubicBezTo>
                  <a:cubicBezTo>
                    <a:pt x="6576" y="9259"/>
                    <a:pt x="6685" y="9228"/>
                    <a:pt x="6781" y="9164"/>
                  </a:cubicBezTo>
                  <a:lnTo>
                    <a:pt x="7209" y="8869"/>
                  </a:lnTo>
                  <a:lnTo>
                    <a:pt x="7664" y="12081"/>
                  </a:lnTo>
                  <a:cubicBezTo>
                    <a:pt x="7699" y="12304"/>
                    <a:pt x="7851" y="12482"/>
                    <a:pt x="8065" y="12554"/>
                  </a:cubicBezTo>
                  <a:cubicBezTo>
                    <a:pt x="8124" y="12574"/>
                    <a:pt x="8185" y="12583"/>
                    <a:pt x="8245" y="12583"/>
                  </a:cubicBezTo>
                  <a:cubicBezTo>
                    <a:pt x="8402" y="12583"/>
                    <a:pt x="8556" y="12518"/>
                    <a:pt x="8672" y="12402"/>
                  </a:cubicBezTo>
                  <a:lnTo>
                    <a:pt x="9332" y="11697"/>
                  </a:lnTo>
                  <a:lnTo>
                    <a:pt x="10938" y="13776"/>
                  </a:lnTo>
                  <a:cubicBezTo>
                    <a:pt x="11045" y="13919"/>
                    <a:pt x="11223" y="13999"/>
                    <a:pt x="11393" y="13999"/>
                  </a:cubicBezTo>
                  <a:cubicBezTo>
                    <a:pt x="11464" y="13999"/>
                    <a:pt x="11535" y="13990"/>
                    <a:pt x="11607" y="13963"/>
                  </a:cubicBezTo>
                  <a:cubicBezTo>
                    <a:pt x="11848" y="13865"/>
                    <a:pt x="11999" y="13624"/>
                    <a:pt x="11981" y="13366"/>
                  </a:cubicBezTo>
                  <a:lnTo>
                    <a:pt x="11687" y="9788"/>
                  </a:lnTo>
                  <a:lnTo>
                    <a:pt x="12187" y="9717"/>
                  </a:lnTo>
                  <a:cubicBezTo>
                    <a:pt x="12356" y="9690"/>
                    <a:pt x="12508" y="9592"/>
                    <a:pt x="12597" y="9449"/>
                  </a:cubicBezTo>
                  <a:cubicBezTo>
                    <a:pt x="12686" y="9307"/>
                    <a:pt x="12713" y="9137"/>
                    <a:pt x="12668" y="8968"/>
                  </a:cubicBezTo>
                  <a:lnTo>
                    <a:pt x="12329" y="7817"/>
                  </a:lnTo>
                  <a:lnTo>
                    <a:pt x="15175" y="7451"/>
                  </a:lnTo>
                  <a:cubicBezTo>
                    <a:pt x="15461" y="7415"/>
                    <a:pt x="15675" y="7192"/>
                    <a:pt x="15684" y="6907"/>
                  </a:cubicBezTo>
                  <a:cubicBezTo>
                    <a:pt x="15702" y="6621"/>
                    <a:pt x="15514" y="6372"/>
                    <a:pt x="15238" y="6309"/>
                  </a:cubicBezTo>
                  <a:lnTo>
                    <a:pt x="10991" y="5274"/>
                  </a:lnTo>
                  <a:lnTo>
                    <a:pt x="10956" y="4837"/>
                  </a:lnTo>
                  <a:cubicBezTo>
                    <a:pt x="10929" y="4578"/>
                    <a:pt x="10741" y="4373"/>
                    <a:pt x="10492" y="4320"/>
                  </a:cubicBezTo>
                  <a:lnTo>
                    <a:pt x="8422" y="3874"/>
                  </a:lnTo>
                  <a:lnTo>
                    <a:pt x="7985" y="2580"/>
                  </a:lnTo>
                  <a:cubicBezTo>
                    <a:pt x="7922" y="2411"/>
                    <a:pt x="7780" y="2277"/>
                    <a:pt x="7610" y="2214"/>
                  </a:cubicBezTo>
                  <a:cubicBezTo>
                    <a:pt x="7551" y="2196"/>
                    <a:pt x="7490" y="2188"/>
                    <a:pt x="7430" y="2188"/>
                  </a:cubicBezTo>
                  <a:cubicBezTo>
                    <a:pt x="7311" y="2188"/>
                    <a:pt x="7194" y="2223"/>
                    <a:pt x="7093" y="2295"/>
                  </a:cubicBezTo>
                  <a:lnTo>
                    <a:pt x="6843" y="2473"/>
                  </a:lnTo>
                  <a:lnTo>
                    <a:pt x="4639" y="180"/>
                  </a:lnTo>
                  <a:cubicBezTo>
                    <a:pt x="4529" y="64"/>
                    <a:pt x="4376" y="1"/>
                    <a:pt x="42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p:nvPr/>
          </p:nvSpPr>
          <p:spPr>
            <a:xfrm>
              <a:off x="6869006" y="3908336"/>
              <a:ext cx="59126" cy="55812"/>
            </a:xfrm>
            <a:custGeom>
              <a:rect b="b" l="l" r="r" t="t"/>
              <a:pathLst>
                <a:path extrusionOk="0" h="2139" w="2266">
                  <a:moveTo>
                    <a:pt x="642" y="1"/>
                  </a:moveTo>
                  <a:cubicBezTo>
                    <a:pt x="491" y="1"/>
                    <a:pt x="340" y="59"/>
                    <a:pt x="223" y="176"/>
                  </a:cubicBezTo>
                  <a:cubicBezTo>
                    <a:pt x="0" y="408"/>
                    <a:pt x="0" y="774"/>
                    <a:pt x="232" y="1006"/>
                  </a:cubicBezTo>
                  <a:lnTo>
                    <a:pt x="1204" y="1969"/>
                  </a:lnTo>
                  <a:cubicBezTo>
                    <a:pt x="1320" y="2085"/>
                    <a:pt x="1472" y="2138"/>
                    <a:pt x="1624" y="2138"/>
                  </a:cubicBezTo>
                  <a:cubicBezTo>
                    <a:pt x="1766" y="2138"/>
                    <a:pt x="1918" y="2076"/>
                    <a:pt x="2034" y="1960"/>
                  </a:cubicBezTo>
                  <a:cubicBezTo>
                    <a:pt x="2266" y="1737"/>
                    <a:pt x="2257" y="1362"/>
                    <a:pt x="2034" y="1139"/>
                  </a:cubicBezTo>
                  <a:lnTo>
                    <a:pt x="1053" y="167"/>
                  </a:lnTo>
                  <a:cubicBezTo>
                    <a:pt x="938" y="57"/>
                    <a:pt x="790" y="1"/>
                    <a:pt x="6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7"/>
            <p:cNvSpPr/>
            <p:nvPr/>
          </p:nvSpPr>
          <p:spPr>
            <a:xfrm>
              <a:off x="6499819" y="3544940"/>
              <a:ext cx="58212" cy="57012"/>
            </a:xfrm>
            <a:custGeom>
              <a:rect b="b" l="l" r="r" t="t"/>
              <a:pathLst>
                <a:path extrusionOk="0" h="2185" w="2231">
                  <a:moveTo>
                    <a:pt x="649" y="0"/>
                  </a:moveTo>
                  <a:cubicBezTo>
                    <a:pt x="509" y="0"/>
                    <a:pt x="368" y="50"/>
                    <a:pt x="259" y="150"/>
                  </a:cubicBezTo>
                  <a:cubicBezTo>
                    <a:pt x="18" y="373"/>
                    <a:pt x="0" y="739"/>
                    <a:pt x="214" y="980"/>
                  </a:cubicBezTo>
                  <a:lnTo>
                    <a:pt x="1142" y="1997"/>
                  </a:lnTo>
                  <a:cubicBezTo>
                    <a:pt x="1258" y="2122"/>
                    <a:pt x="1419" y="2184"/>
                    <a:pt x="1579" y="2184"/>
                  </a:cubicBezTo>
                  <a:cubicBezTo>
                    <a:pt x="1722" y="2184"/>
                    <a:pt x="1856" y="2131"/>
                    <a:pt x="1972" y="2033"/>
                  </a:cubicBezTo>
                  <a:cubicBezTo>
                    <a:pt x="2213" y="1819"/>
                    <a:pt x="2230" y="1444"/>
                    <a:pt x="2007" y="1203"/>
                  </a:cubicBezTo>
                  <a:lnTo>
                    <a:pt x="1080" y="186"/>
                  </a:lnTo>
                  <a:cubicBezTo>
                    <a:pt x="966" y="63"/>
                    <a:pt x="808" y="0"/>
                    <a:pt x="6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7"/>
            <p:cNvSpPr/>
            <p:nvPr/>
          </p:nvSpPr>
          <p:spPr>
            <a:xfrm>
              <a:off x="6689514" y="3489493"/>
              <a:ext cx="30528" cy="30763"/>
            </a:xfrm>
            <a:custGeom>
              <a:rect b="b" l="l" r="r" t="t"/>
              <a:pathLst>
                <a:path extrusionOk="0" h="1179" w="1170">
                  <a:moveTo>
                    <a:pt x="581" y="1"/>
                  </a:moveTo>
                  <a:cubicBezTo>
                    <a:pt x="260" y="1"/>
                    <a:pt x="1" y="268"/>
                    <a:pt x="1" y="589"/>
                  </a:cubicBezTo>
                  <a:cubicBezTo>
                    <a:pt x="1" y="910"/>
                    <a:pt x="260" y="1178"/>
                    <a:pt x="581" y="1178"/>
                  </a:cubicBezTo>
                  <a:cubicBezTo>
                    <a:pt x="902" y="1178"/>
                    <a:pt x="1170" y="910"/>
                    <a:pt x="1170" y="589"/>
                  </a:cubicBezTo>
                  <a:cubicBezTo>
                    <a:pt x="1170" y="268"/>
                    <a:pt x="902" y="1"/>
                    <a:pt x="5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7"/>
            <p:cNvSpPr/>
            <p:nvPr/>
          </p:nvSpPr>
          <p:spPr>
            <a:xfrm>
              <a:off x="6669735" y="3550890"/>
              <a:ext cx="40756" cy="65727"/>
            </a:xfrm>
            <a:custGeom>
              <a:rect b="b" l="l" r="r" t="t"/>
              <a:pathLst>
                <a:path extrusionOk="0" h="2519" w="1562">
                  <a:moveTo>
                    <a:pt x="925" y="0"/>
                  </a:moveTo>
                  <a:cubicBezTo>
                    <a:pt x="649" y="0"/>
                    <a:pt x="403" y="185"/>
                    <a:pt x="349" y="467"/>
                  </a:cubicBezTo>
                  <a:lnTo>
                    <a:pt x="63" y="1814"/>
                  </a:lnTo>
                  <a:cubicBezTo>
                    <a:pt x="1" y="2126"/>
                    <a:pt x="206" y="2438"/>
                    <a:pt x="518" y="2501"/>
                  </a:cubicBezTo>
                  <a:cubicBezTo>
                    <a:pt x="563" y="2510"/>
                    <a:pt x="598" y="2518"/>
                    <a:pt x="643" y="2518"/>
                  </a:cubicBezTo>
                  <a:cubicBezTo>
                    <a:pt x="911" y="2518"/>
                    <a:pt x="1151" y="2322"/>
                    <a:pt x="1214" y="2046"/>
                  </a:cubicBezTo>
                  <a:lnTo>
                    <a:pt x="1490" y="707"/>
                  </a:lnTo>
                  <a:cubicBezTo>
                    <a:pt x="1562" y="386"/>
                    <a:pt x="1357" y="74"/>
                    <a:pt x="1044" y="12"/>
                  </a:cubicBezTo>
                  <a:cubicBezTo>
                    <a:pt x="1004" y="4"/>
                    <a:pt x="964" y="0"/>
                    <a:pt x="9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47"/>
          <p:cNvGrpSpPr/>
          <p:nvPr/>
        </p:nvGrpSpPr>
        <p:grpSpPr>
          <a:xfrm>
            <a:off x="6950434" y="3559123"/>
            <a:ext cx="344464" cy="261807"/>
            <a:chOff x="7063137" y="3552116"/>
            <a:chExt cx="520969" cy="395957"/>
          </a:xfrm>
        </p:grpSpPr>
        <p:sp>
          <p:nvSpPr>
            <p:cNvPr id="313" name="Google Shape;313;p47"/>
            <p:cNvSpPr/>
            <p:nvPr/>
          </p:nvSpPr>
          <p:spPr>
            <a:xfrm>
              <a:off x="7394360" y="3573590"/>
              <a:ext cx="167853" cy="125192"/>
            </a:xfrm>
            <a:custGeom>
              <a:rect b="b" l="l" r="r" t="t"/>
              <a:pathLst>
                <a:path extrusionOk="0" h="4798" w="6433">
                  <a:moveTo>
                    <a:pt x="3153" y="0"/>
                  </a:moveTo>
                  <a:cubicBezTo>
                    <a:pt x="2738" y="0"/>
                    <a:pt x="2322" y="83"/>
                    <a:pt x="1928" y="248"/>
                  </a:cubicBezTo>
                  <a:cubicBezTo>
                    <a:pt x="723" y="765"/>
                    <a:pt x="1" y="1952"/>
                    <a:pt x="45" y="3210"/>
                  </a:cubicBezTo>
                  <a:cubicBezTo>
                    <a:pt x="652" y="2880"/>
                    <a:pt x="1339" y="2692"/>
                    <a:pt x="2079" y="2692"/>
                  </a:cubicBezTo>
                  <a:cubicBezTo>
                    <a:pt x="3650" y="2692"/>
                    <a:pt x="5023" y="3540"/>
                    <a:pt x="5773" y="4798"/>
                  </a:cubicBezTo>
                  <a:cubicBezTo>
                    <a:pt x="6335" y="3941"/>
                    <a:pt x="6433" y="2862"/>
                    <a:pt x="6023" y="1889"/>
                  </a:cubicBezTo>
                  <a:cubicBezTo>
                    <a:pt x="5692" y="1122"/>
                    <a:pt x="5086" y="533"/>
                    <a:pt x="4310" y="221"/>
                  </a:cubicBezTo>
                  <a:cubicBezTo>
                    <a:pt x="3937" y="74"/>
                    <a:pt x="3545" y="0"/>
                    <a:pt x="31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7"/>
            <p:cNvSpPr/>
            <p:nvPr/>
          </p:nvSpPr>
          <p:spPr>
            <a:xfrm>
              <a:off x="7483989" y="3819568"/>
              <a:ext cx="100117" cy="120130"/>
            </a:xfrm>
            <a:custGeom>
              <a:rect b="b" l="l" r="r" t="t"/>
              <a:pathLst>
                <a:path extrusionOk="0" h="4604" w="3837">
                  <a:moveTo>
                    <a:pt x="2177" y="1"/>
                  </a:moveTo>
                  <a:cubicBezTo>
                    <a:pt x="1695" y="687"/>
                    <a:pt x="1017" y="1232"/>
                    <a:pt x="232" y="1553"/>
                  </a:cubicBezTo>
                  <a:cubicBezTo>
                    <a:pt x="313" y="1874"/>
                    <a:pt x="313" y="2213"/>
                    <a:pt x="313" y="2507"/>
                  </a:cubicBezTo>
                  <a:cubicBezTo>
                    <a:pt x="313" y="2552"/>
                    <a:pt x="313" y="2588"/>
                    <a:pt x="313" y="2632"/>
                  </a:cubicBezTo>
                  <a:cubicBezTo>
                    <a:pt x="313" y="3150"/>
                    <a:pt x="197" y="3631"/>
                    <a:pt x="0" y="4077"/>
                  </a:cubicBezTo>
                  <a:cubicBezTo>
                    <a:pt x="402" y="4408"/>
                    <a:pt x="919" y="4604"/>
                    <a:pt x="1481" y="4604"/>
                  </a:cubicBezTo>
                  <a:cubicBezTo>
                    <a:pt x="2784" y="4604"/>
                    <a:pt x="3836" y="3551"/>
                    <a:pt x="3836" y="2249"/>
                  </a:cubicBezTo>
                  <a:cubicBezTo>
                    <a:pt x="3836" y="1196"/>
                    <a:pt x="3141" y="295"/>
                    <a:pt x="21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7"/>
            <p:cNvSpPr/>
            <p:nvPr/>
          </p:nvSpPr>
          <p:spPr>
            <a:xfrm>
              <a:off x="7351776" y="3823064"/>
              <a:ext cx="109667" cy="125009"/>
            </a:xfrm>
            <a:custGeom>
              <a:rect b="b" l="l" r="r" t="t"/>
              <a:pathLst>
                <a:path extrusionOk="0" h="4791" w="4203">
                  <a:moveTo>
                    <a:pt x="277" y="0"/>
                  </a:moveTo>
                  <a:cubicBezTo>
                    <a:pt x="250" y="9"/>
                    <a:pt x="223" y="9"/>
                    <a:pt x="205" y="9"/>
                  </a:cubicBezTo>
                  <a:cubicBezTo>
                    <a:pt x="348" y="357"/>
                    <a:pt x="446" y="714"/>
                    <a:pt x="491" y="1098"/>
                  </a:cubicBezTo>
                  <a:cubicBezTo>
                    <a:pt x="625" y="2025"/>
                    <a:pt x="446" y="2944"/>
                    <a:pt x="0" y="3756"/>
                  </a:cubicBezTo>
                  <a:cubicBezTo>
                    <a:pt x="420" y="4398"/>
                    <a:pt x="1133" y="4791"/>
                    <a:pt x="1909" y="4791"/>
                  </a:cubicBezTo>
                  <a:cubicBezTo>
                    <a:pt x="3167" y="4791"/>
                    <a:pt x="4193" y="3765"/>
                    <a:pt x="4193" y="2498"/>
                  </a:cubicBezTo>
                  <a:cubicBezTo>
                    <a:pt x="4193" y="2454"/>
                    <a:pt x="4202" y="2409"/>
                    <a:pt x="4202" y="2364"/>
                  </a:cubicBezTo>
                  <a:cubicBezTo>
                    <a:pt x="4202" y="2204"/>
                    <a:pt x="4202" y="1856"/>
                    <a:pt x="4157" y="1695"/>
                  </a:cubicBezTo>
                  <a:cubicBezTo>
                    <a:pt x="4006" y="1713"/>
                    <a:pt x="3863" y="1722"/>
                    <a:pt x="3711" y="1722"/>
                  </a:cubicBezTo>
                  <a:cubicBezTo>
                    <a:pt x="2311" y="1722"/>
                    <a:pt x="1062" y="1044"/>
                    <a:pt x="2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7"/>
            <p:cNvSpPr/>
            <p:nvPr/>
          </p:nvSpPr>
          <p:spPr>
            <a:xfrm>
              <a:off x="7063137" y="3593317"/>
              <a:ext cx="116399" cy="141317"/>
            </a:xfrm>
            <a:custGeom>
              <a:rect b="b" l="l" r="r" t="t"/>
              <a:pathLst>
                <a:path extrusionOk="0" h="5416" w="4461">
                  <a:moveTo>
                    <a:pt x="2712" y="0"/>
                  </a:moveTo>
                  <a:cubicBezTo>
                    <a:pt x="1222" y="0"/>
                    <a:pt x="0" y="1214"/>
                    <a:pt x="0" y="2703"/>
                  </a:cubicBezTo>
                  <a:cubicBezTo>
                    <a:pt x="0" y="4202"/>
                    <a:pt x="1222" y="5415"/>
                    <a:pt x="2712" y="5415"/>
                  </a:cubicBezTo>
                  <a:cubicBezTo>
                    <a:pt x="2864" y="5415"/>
                    <a:pt x="3007" y="5406"/>
                    <a:pt x="3149" y="5380"/>
                  </a:cubicBezTo>
                  <a:cubicBezTo>
                    <a:pt x="3337" y="4479"/>
                    <a:pt x="3809" y="3667"/>
                    <a:pt x="4461" y="3069"/>
                  </a:cubicBezTo>
                  <a:cubicBezTo>
                    <a:pt x="4318" y="2784"/>
                    <a:pt x="4264" y="2543"/>
                    <a:pt x="4255" y="2489"/>
                  </a:cubicBezTo>
                  <a:cubicBezTo>
                    <a:pt x="4184" y="2177"/>
                    <a:pt x="4148" y="1856"/>
                    <a:pt x="4148" y="1535"/>
                  </a:cubicBezTo>
                  <a:cubicBezTo>
                    <a:pt x="4148" y="1178"/>
                    <a:pt x="4193" y="830"/>
                    <a:pt x="4273" y="491"/>
                  </a:cubicBezTo>
                  <a:cubicBezTo>
                    <a:pt x="3836" y="179"/>
                    <a:pt x="3292" y="0"/>
                    <a:pt x="27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7"/>
            <p:cNvSpPr/>
            <p:nvPr/>
          </p:nvSpPr>
          <p:spPr>
            <a:xfrm>
              <a:off x="7171605" y="3837259"/>
              <a:ext cx="165531" cy="110580"/>
            </a:xfrm>
            <a:custGeom>
              <a:rect b="b" l="l" r="r" t="t"/>
              <a:pathLst>
                <a:path extrusionOk="0" h="4238" w="6344">
                  <a:moveTo>
                    <a:pt x="259" y="1"/>
                  </a:moveTo>
                  <a:cubicBezTo>
                    <a:pt x="197" y="143"/>
                    <a:pt x="152" y="268"/>
                    <a:pt x="134" y="331"/>
                  </a:cubicBezTo>
                  <a:cubicBezTo>
                    <a:pt x="27" y="732"/>
                    <a:pt x="0" y="1133"/>
                    <a:pt x="54" y="1544"/>
                  </a:cubicBezTo>
                  <a:cubicBezTo>
                    <a:pt x="268" y="3105"/>
                    <a:pt x="1606" y="4238"/>
                    <a:pt x="3141" y="4238"/>
                  </a:cubicBezTo>
                  <a:cubicBezTo>
                    <a:pt x="3283" y="4238"/>
                    <a:pt x="3417" y="4229"/>
                    <a:pt x="3560" y="4211"/>
                  </a:cubicBezTo>
                  <a:cubicBezTo>
                    <a:pt x="4390" y="4104"/>
                    <a:pt x="5121" y="3676"/>
                    <a:pt x="5621" y="3016"/>
                  </a:cubicBezTo>
                  <a:cubicBezTo>
                    <a:pt x="6129" y="2356"/>
                    <a:pt x="6343" y="1535"/>
                    <a:pt x="6227" y="705"/>
                  </a:cubicBezTo>
                  <a:cubicBezTo>
                    <a:pt x="6200" y="491"/>
                    <a:pt x="6147" y="277"/>
                    <a:pt x="6076" y="72"/>
                  </a:cubicBezTo>
                  <a:cubicBezTo>
                    <a:pt x="5317" y="759"/>
                    <a:pt x="4309" y="1178"/>
                    <a:pt x="3203" y="1178"/>
                  </a:cubicBezTo>
                  <a:cubicBezTo>
                    <a:pt x="2061" y="1178"/>
                    <a:pt x="1026" y="723"/>
                    <a:pt x="2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7"/>
            <p:cNvSpPr/>
            <p:nvPr/>
          </p:nvSpPr>
          <p:spPr>
            <a:xfrm>
              <a:off x="7202108" y="3552116"/>
              <a:ext cx="162478" cy="136646"/>
            </a:xfrm>
            <a:custGeom>
              <a:rect b="b" l="l" r="r" t="t"/>
              <a:pathLst>
                <a:path extrusionOk="0" h="5237" w="6227">
                  <a:moveTo>
                    <a:pt x="3113" y="0"/>
                  </a:moveTo>
                  <a:cubicBezTo>
                    <a:pt x="1401" y="0"/>
                    <a:pt x="0" y="1401"/>
                    <a:pt x="0" y="3114"/>
                  </a:cubicBezTo>
                  <a:cubicBezTo>
                    <a:pt x="0" y="3355"/>
                    <a:pt x="27" y="3587"/>
                    <a:pt x="80" y="3810"/>
                  </a:cubicBezTo>
                  <a:cubicBezTo>
                    <a:pt x="80" y="3814"/>
                    <a:pt x="80" y="3814"/>
                    <a:pt x="80" y="3814"/>
                  </a:cubicBezTo>
                  <a:cubicBezTo>
                    <a:pt x="80" y="3814"/>
                    <a:pt x="80" y="3814"/>
                    <a:pt x="80" y="3818"/>
                  </a:cubicBezTo>
                  <a:cubicBezTo>
                    <a:pt x="80" y="3845"/>
                    <a:pt x="98" y="3899"/>
                    <a:pt x="125" y="3961"/>
                  </a:cubicBezTo>
                  <a:cubicBezTo>
                    <a:pt x="705" y="3676"/>
                    <a:pt x="1347" y="3515"/>
                    <a:pt x="2034" y="3515"/>
                  </a:cubicBezTo>
                  <a:cubicBezTo>
                    <a:pt x="3444" y="3515"/>
                    <a:pt x="4692" y="4193"/>
                    <a:pt x="5469" y="5237"/>
                  </a:cubicBezTo>
                  <a:cubicBezTo>
                    <a:pt x="5870" y="4728"/>
                    <a:pt x="6111" y="3970"/>
                    <a:pt x="6182" y="3649"/>
                  </a:cubicBezTo>
                  <a:cubicBezTo>
                    <a:pt x="6209" y="3471"/>
                    <a:pt x="6227" y="3292"/>
                    <a:pt x="6227" y="3114"/>
                  </a:cubicBezTo>
                  <a:cubicBezTo>
                    <a:pt x="6227" y="1401"/>
                    <a:pt x="4835" y="0"/>
                    <a:pt x="31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7"/>
            <p:cNvSpPr/>
            <p:nvPr/>
          </p:nvSpPr>
          <p:spPr>
            <a:xfrm>
              <a:off x="7173928" y="3674544"/>
              <a:ext cx="162739" cy="162504"/>
            </a:xfrm>
            <a:custGeom>
              <a:rect b="b" l="l" r="r" t="t"/>
              <a:pathLst>
                <a:path extrusionOk="0" h="6228" w="6237">
                  <a:moveTo>
                    <a:pt x="3685" y="2543"/>
                  </a:moveTo>
                  <a:cubicBezTo>
                    <a:pt x="3997" y="2543"/>
                    <a:pt x="4274" y="2784"/>
                    <a:pt x="4283" y="3096"/>
                  </a:cubicBezTo>
                  <a:cubicBezTo>
                    <a:pt x="4301" y="3435"/>
                    <a:pt x="4033" y="3712"/>
                    <a:pt x="3703" y="3712"/>
                  </a:cubicBezTo>
                  <a:lnTo>
                    <a:pt x="2552" y="3712"/>
                  </a:lnTo>
                  <a:cubicBezTo>
                    <a:pt x="2240" y="3712"/>
                    <a:pt x="1963" y="3471"/>
                    <a:pt x="1954" y="3150"/>
                  </a:cubicBezTo>
                  <a:cubicBezTo>
                    <a:pt x="1936" y="2820"/>
                    <a:pt x="2204" y="2543"/>
                    <a:pt x="2534" y="2543"/>
                  </a:cubicBezTo>
                  <a:close/>
                  <a:moveTo>
                    <a:pt x="3114" y="1"/>
                  </a:moveTo>
                  <a:cubicBezTo>
                    <a:pt x="1401" y="1"/>
                    <a:pt x="1" y="1401"/>
                    <a:pt x="1" y="3114"/>
                  </a:cubicBezTo>
                  <a:cubicBezTo>
                    <a:pt x="1" y="4836"/>
                    <a:pt x="1401" y="6228"/>
                    <a:pt x="3114" y="6228"/>
                  </a:cubicBezTo>
                  <a:cubicBezTo>
                    <a:pt x="4836" y="6228"/>
                    <a:pt x="6236" y="4836"/>
                    <a:pt x="6236" y="3114"/>
                  </a:cubicBezTo>
                  <a:cubicBezTo>
                    <a:pt x="6236" y="1401"/>
                    <a:pt x="4836"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7"/>
            <p:cNvSpPr/>
            <p:nvPr/>
          </p:nvSpPr>
          <p:spPr>
            <a:xfrm>
              <a:off x="7367354" y="3674544"/>
              <a:ext cx="162504" cy="162504"/>
            </a:xfrm>
            <a:custGeom>
              <a:rect b="b" l="l" r="r" t="t"/>
              <a:pathLst>
                <a:path extrusionOk="0" h="6228" w="6228">
                  <a:moveTo>
                    <a:pt x="3114" y="1937"/>
                  </a:moveTo>
                  <a:cubicBezTo>
                    <a:pt x="3436" y="1937"/>
                    <a:pt x="3703" y="2204"/>
                    <a:pt x="3703" y="2525"/>
                  </a:cubicBezTo>
                  <a:cubicBezTo>
                    <a:pt x="4033" y="2525"/>
                    <a:pt x="4292" y="2793"/>
                    <a:pt x="4292" y="3114"/>
                  </a:cubicBezTo>
                  <a:cubicBezTo>
                    <a:pt x="4292" y="3444"/>
                    <a:pt x="4033" y="3703"/>
                    <a:pt x="3703" y="3703"/>
                  </a:cubicBezTo>
                  <a:cubicBezTo>
                    <a:pt x="3703" y="4033"/>
                    <a:pt x="3436" y="4292"/>
                    <a:pt x="3114" y="4292"/>
                  </a:cubicBezTo>
                  <a:cubicBezTo>
                    <a:pt x="2784" y="4292"/>
                    <a:pt x="2526" y="4033"/>
                    <a:pt x="2526" y="3703"/>
                  </a:cubicBezTo>
                  <a:cubicBezTo>
                    <a:pt x="2196" y="3703"/>
                    <a:pt x="1937" y="3444"/>
                    <a:pt x="1937" y="3114"/>
                  </a:cubicBezTo>
                  <a:cubicBezTo>
                    <a:pt x="1937" y="2793"/>
                    <a:pt x="2196" y="2525"/>
                    <a:pt x="2526" y="2525"/>
                  </a:cubicBezTo>
                  <a:cubicBezTo>
                    <a:pt x="2526" y="2204"/>
                    <a:pt x="2784" y="1937"/>
                    <a:pt x="3114" y="1937"/>
                  </a:cubicBezTo>
                  <a:close/>
                  <a:moveTo>
                    <a:pt x="3114" y="1"/>
                  </a:moveTo>
                  <a:cubicBezTo>
                    <a:pt x="1393" y="1"/>
                    <a:pt x="1" y="1401"/>
                    <a:pt x="1" y="3114"/>
                  </a:cubicBezTo>
                  <a:cubicBezTo>
                    <a:pt x="1" y="4836"/>
                    <a:pt x="1393" y="6228"/>
                    <a:pt x="3114" y="6228"/>
                  </a:cubicBezTo>
                  <a:cubicBezTo>
                    <a:pt x="4827" y="6228"/>
                    <a:pt x="6228" y="4836"/>
                    <a:pt x="6228" y="3114"/>
                  </a:cubicBezTo>
                  <a:cubicBezTo>
                    <a:pt x="6228" y="1401"/>
                    <a:pt x="4827"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cience Subject for High School - 10th Grade: Nuclear Chemistry by Slidesgo">
  <a:themeElements>
    <a:clrScheme name="Simple Light">
      <a:dk1>
        <a:srgbClr val="1D1419"/>
      </a:dk1>
      <a:lt1>
        <a:srgbClr val="FFFFFF"/>
      </a:lt1>
      <a:dk2>
        <a:srgbClr val="C065D6"/>
      </a:dk2>
      <a:lt2>
        <a:srgbClr val="E59A5C"/>
      </a:lt2>
      <a:accent1>
        <a:srgbClr val="41BDBD"/>
      </a:accent1>
      <a:accent2>
        <a:srgbClr val="EACB4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